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87"/>
  </p:notesMasterIdLst>
  <p:handoutMasterIdLst>
    <p:handoutMasterId r:id="rId88"/>
  </p:handoutMasterIdLst>
  <p:sldIdLst>
    <p:sldId id="257" r:id="rId2"/>
    <p:sldId id="278" r:id="rId3"/>
    <p:sldId id="261" r:id="rId4"/>
    <p:sldId id="262" r:id="rId5"/>
    <p:sldId id="263" r:id="rId6"/>
    <p:sldId id="279" r:id="rId7"/>
    <p:sldId id="280" r:id="rId8"/>
    <p:sldId id="281" r:id="rId9"/>
    <p:sldId id="264" r:id="rId10"/>
    <p:sldId id="291" r:id="rId11"/>
    <p:sldId id="290" r:id="rId12"/>
    <p:sldId id="293" r:id="rId13"/>
    <p:sldId id="294" r:id="rId14"/>
    <p:sldId id="292" r:id="rId15"/>
    <p:sldId id="282" r:id="rId16"/>
    <p:sldId id="283" r:id="rId17"/>
    <p:sldId id="284" r:id="rId18"/>
    <p:sldId id="287" r:id="rId19"/>
    <p:sldId id="288" r:id="rId20"/>
    <p:sldId id="622" r:id="rId21"/>
    <p:sldId id="621" r:id="rId22"/>
    <p:sldId id="286" r:id="rId23"/>
    <p:sldId id="285" r:id="rId24"/>
    <p:sldId id="295" r:id="rId25"/>
    <p:sldId id="296" r:id="rId26"/>
    <p:sldId id="623" r:id="rId27"/>
    <p:sldId id="624" r:id="rId28"/>
    <p:sldId id="626" r:id="rId29"/>
    <p:sldId id="625" r:id="rId30"/>
    <p:sldId id="627" r:id="rId31"/>
    <p:sldId id="628" r:id="rId32"/>
    <p:sldId id="337" r:id="rId33"/>
    <p:sldId id="617" r:id="rId34"/>
    <p:sldId id="618" r:id="rId35"/>
    <p:sldId id="619" r:id="rId36"/>
    <p:sldId id="309" r:id="rId37"/>
    <p:sldId id="332" r:id="rId38"/>
    <p:sldId id="589" r:id="rId39"/>
    <p:sldId id="373" r:id="rId40"/>
    <p:sldId id="354" r:id="rId41"/>
    <p:sldId id="515" r:id="rId42"/>
    <p:sldId id="514" r:id="rId43"/>
    <p:sldId id="310" r:id="rId44"/>
    <p:sldId id="526" r:id="rId45"/>
    <p:sldId id="616" r:id="rId46"/>
    <p:sldId id="529" r:id="rId47"/>
    <p:sldId id="527" r:id="rId48"/>
    <p:sldId id="534" r:id="rId49"/>
    <p:sldId id="591" r:id="rId50"/>
    <p:sldId id="552" r:id="rId51"/>
    <p:sldId id="620" r:id="rId52"/>
    <p:sldId id="629" r:id="rId53"/>
    <p:sldId id="630" r:id="rId54"/>
    <p:sldId id="631" r:id="rId55"/>
    <p:sldId id="267" r:id="rId56"/>
    <p:sldId id="266" r:id="rId57"/>
    <p:sldId id="268" r:id="rId58"/>
    <p:sldId id="269" r:id="rId59"/>
    <p:sldId id="270" r:id="rId60"/>
    <p:sldId id="271" r:id="rId61"/>
    <p:sldId id="272" r:id="rId62"/>
    <p:sldId id="273" r:id="rId63"/>
    <p:sldId id="276" r:id="rId64"/>
    <p:sldId id="277" r:id="rId65"/>
    <p:sldId id="274" r:id="rId66"/>
    <p:sldId id="289" r:id="rId67"/>
    <p:sldId id="632" r:id="rId68"/>
    <p:sldId id="259" r:id="rId69"/>
    <p:sldId id="633" r:id="rId70"/>
    <p:sldId id="634" r:id="rId71"/>
    <p:sldId id="635" r:id="rId72"/>
    <p:sldId id="636" r:id="rId73"/>
    <p:sldId id="637" r:id="rId74"/>
    <p:sldId id="638" r:id="rId75"/>
    <p:sldId id="639" r:id="rId76"/>
    <p:sldId id="640" r:id="rId77"/>
    <p:sldId id="265" r:id="rId78"/>
    <p:sldId id="641" r:id="rId79"/>
    <p:sldId id="642" r:id="rId80"/>
    <p:sldId id="643" r:id="rId81"/>
    <p:sldId id="644" r:id="rId82"/>
    <p:sldId id="645" r:id="rId83"/>
    <p:sldId id="646" r:id="rId84"/>
    <p:sldId id="647" r:id="rId85"/>
    <p:sldId id="648" r:id="rId8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/>
  </p:normalViewPr>
  <p:slideViewPr>
    <p:cSldViewPr snapToGrid="0">
      <p:cViewPr>
        <p:scale>
          <a:sx n="82" d="100"/>
          <a:sy n="82" d="100"/>
        </p:scale>
        <p:origin x="1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Zapotrzebowanie 8 kW</c:v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Arkusz1!$A$2:$A$3</c:f>
              <c:numCache>
                <c:formatCode>General</c:formatCode>
                <c:ptCount val="2"/>
                <c:pt idx="0">
                  <c:v>7</c:v>
                </c:pt>
                <c:pt idx="1">
                  <c:v>-18</c:v>
                </c:pt>
              </c:numCache>
            </c:numRef>
          </c:xVal>
          <c:yVal>
            <c:numRef>
              <c:f>Arkusz1!$B$2:$B$3</c:f>
              <c:numCache>
                <c:formatCode>General</c:formatCode>
                <c:ptCount val="2"/>
                <c:pt idx="0">
                  <c:v>2</c:v>
                </c:pt>
                <c:pt idx="1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B64-4088-B4A4-D01635FB0BA6}"/>
            </c:ext>
          </c:extLst>
        </c:ser>
        <c:ser>
          <c:idx val="1"/>
          <c:order val="1"/>
          <c:tx>
            <c:v>Yutaki S 11 kW</c:v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Arkusz1!$D$2:$D$5</c:f>
              <c:numCache>
                <c:formatCode>General</c:formatCode>
                <c:ptCount val="4"/>
                <c:pt idx="0">
                  <c:v>7</c:v>
                </c:pt>
                <c:pt idx="1">
                  <c:v>-7</c:v>
                </c:pt>
                <c:pt idx="2">
                  <c:v>-15</c:v>
                </c:pt>
                <c:pt idx="3">
                  <c:v>-18</c:v>
                </c:pt>
              </c:numCache>
            </c:numRef>
          </c:xVal>
          <c:yVal>
            <c:numRef>
              <c:f>Arkusz1!$E$2:$E$5</c:f>
              <c:numCache>
                <c:formatCode>General</c:formatCode>
                <c:ptCount val="4"/>
                <c:pt idx="0">
                  <c:v>11</c:v>
                </c:pt>
                <c:pt idx="1">
                  <c:v>8.6999999999999993</c:v>
                </c:pt>
                <c:pt idx="2">
                  <c:v>7.4</c:v>
                </c:pt>
                <c:pt idx="3">
                  <c:v>6.9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B64-4088-B4A4-D01635FB0BA6}"/>
            </c:ext>
          </c:extLst>
        </c:ser>
        <c:ser>
          <c:idx val="2"/>
          <c:order val="2"/>
          <c:tx>
            <c:v>Yutaki S 8 kW</c:v>
          </c:tx>
          <c:spPr>
            <a:ln w="22225" cap="rnd">
              <a:solidFill>
                <a:schemeClr val="accent3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Arkusz1!$G$2:$G$5</c:f>
              <c:numCache>
                <c:formatCode>General</c:formatCode>
                <c:ptCount val="4"/>
                <c:pt idx="0">
                  <c:v>7</c:v>
                </c:pt>
                <c:pt idx="1">
                  <c:v>-7</c:v>
                </c:pt>
                <c:pt idx="2">
                  <c:v>-15</c:v>
                </c:pt>
                <c:pt idx="3">
                  <c:v>-18</c:v>
                </c:pt>
              </c:numCache>
            </c:numRef>
          </c:xVal>
          <c:yVal>
            <c:numRef>
              <c:f>Arkusz1!$H$2:$H$5</c:f>
              <c:numCache>
                <c:formatCode>General</c:formatCode>
                <c:ptCount val="4"/>
                <c:pt idx="0">
                  <c:v>8</c:v>
                </c:pt>
                <c:pt idx="1">
                  <c:v>5</c:v>
                </c:pt>
                <c:pt idx="2">
                  <c:v>3</c:v>
                </c:pt>
                <c:pt idx="3">
                  <c:v>2.2999999999999998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B64-4088-B4A4-D01635FB0BA6}"/>
            </c:ext>
          </c:extLst>
        </c:ser>
        <c:ser>
          <c:idx val="3"/>
          <c:order val="3"/>
          <c:tx>
            <c:v>Yutaki S80 11 kW</c:v>
          </c:tx>
          <c:spPr>
            <a:ln w="22225" cap="rnd">
              <a:solidFill>
                <a:schemeClr val="accent4"/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Arkusz1!$G$7:$G$10</c:f>
              <c:numCache>
                <c:formatCode>General</c:formatCode>
                <c:ptCount val="4"/>
                <c:pt idx="0">
                  <c:v>7</c:v>
                </c:pt>
                <c:pt idx="1">
                  <c:v>-7</c:v>
                </c:pt>
                <c:pt idx="2">
                  <c:v>-15</c:v>
                </c:pt>
                <c:pt idx="3">
                  <c:v>-18</c:v>
                </c:pt>
              </c:numCache>
            </c:numRef>
          </c:xVal>
          <c:yVal>
            <c:numRef>
              <c:f>Arkusz1!$H$7:$H$10</c:f>
              <c:numCache>
                <c:formatCode>General</c:formatCode>
                <c:ptCount val="4"/>
                <c:pt idx="0">
                  <c:v>11</c:v>
                </c:pt>
                <c:pt idx="1">
                  <c:v>11</c:v>
                </c:pt>
                <c:pt idx="2">
                  <c:v>11</c:v>
                </c:pt>
                <c:pt idx="3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B64-4088-B4A4-D01635FB0BA6}"/>
            </c:ext>
          </c:extLst>
        </c:ser>
        <c:ser>
          <c:idx val="4"/>
          <c:order val="4"/>
          <c:tx>
            <c:v>Zapotrzebowanie 12 kW</c:v>
          </c:tx>
          <c:spPr>
            <a:ln w="22225" cap="rnd">
              <a:solidFill>
                <a:schemeClr val="accent5"/>
              </a:solidFill>
            </a:ln>
            <a:effectLst>
              <a:glow rad="139700">
                <a:schemeClr val="accent5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Arkusz1!$A$6:$A$7</c:f>
              <c:numCache>
                <c:formatCode>General</c:formatCode>
                <c:ptCount val="2"/>
                <c:pt idx="0">
                  <c:v>7</c:v>
                </c:pt>
                <c:pt idx="1">
                  <c:v>-18</c:v>
                </c:pt>
              </c:numCache>
            </c:numRef>
          </c:xVal>
          <c:yVal>
            <c:numRef>
              <c:f>Arkusz1!$B$6:$B$7</c:f>
              <c:numCache>
                <c:formatCode>General</c:formatCode>
                <c:ptCount val="2"/>
                <c:pt idx="0">
                  <c:v>5</c:v>
                </c:pt>
                <c:pt idx="1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B64-4088-B4A4-D01635FB0B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0169968"/>
        <c:axId val="1330172464"/>
      </c:scatterChart>
      <c:valAx>
        <c:axId val="1330169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30172464"/>
        <c:crosses val="autoZero"/>
        <c:crossBetween val="midCat"/>
      </c:valAx>
      <c:valAx>
        <c:axId val="1330172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301699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7464122051189539E-2"/>
          <c:y val="1.6733193187350497E-2"/>
          <c:w val="0.85217012389028479"/>
          <c:h val="9.4473149263816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A0231-7978-4C20-A88A-B1D75EBE8160}" type="doc">
      <dgm:prSet loTypeId="urn:microsoft.com/office/officeart/2008/layout/Lin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1EB40E0D-B750-4633-9B31-438C0A54BCA2}">
      <dgm:prSet phldrT="[Tekst]"/>
      <dgm:spPr/>
      <dgm:t>
        <a:bodyPr/>
        <a:lstStyle/>
        <a:p>
          <a:r>
            <a:rPr lang="pl-PL" b="1" dirty="0"/>
            <a:t>Serwis</a:t>
          </a:r>
        </a:p>
      </dgm:t>
    </dgm:pt>
    <dgm:pt modelId="{E74C001C-7392-4A70-B173-CEBBE2B86C2F}" type="parTrans" cxnId="{FAC573A0-3B8B-4D69-971D-10905734AFCC}">
      <dgm:prSet/>
      <dgm:spPr/>
      <dgm:t>
        <a:bodyPr/>
        <a:lstStyle/>
        <a:p>
          <a:endParaRPr lang="pl-PL"/>
        </a:p>
      </dgm:t>
    </dgm:pt>
    <dgm:pt modelId="{9387A2FF-A123-4034-B937-BBF09F3AED07}" type="sibTrans" cxnId="{FAC573A0-3B8B-4D69-971D-10905734AFCC}">
      <dgm:prSet/>
      <dgm:spPr/>
      <dgm:t>
        <a:bodyPr/>
        <a:lstStyle/>
        <a:p>
          <a:endParaRPr lang="pl-PL"/>
        </a:p>
      </dgm:t>
    </dgm:pt>
    <dgm:pt modelId="{B0F7181B-C56D-48D5-BA7D-EC396CAA573B}">
      <dgm:prSet phldrT="[Tekst]"/>
      <dgm:spPr/>
      <dgm:t>
        <a:bodyPr/>
        <a:lstStyle/>
        <a:p>
          <a:r>
            <a:rPr lang="pl-PL" b="1" dirty="0"/>
            <a:t>Sprzedaż B2C</a:t>
          </a:r>
        </a:p>
      </dgm:t>
    </dgm:pt>
    <dgm:pt modelId="{60D95CCC-6AD1-4661-A1E5-AEECCF76861E}" type="parTrans" cxnId="{A352C41D-C1D9-403E-B6A5-FAE5951F68E0}">
      <dgm:prSet/>
      <dgm:spPr/>
      <dgm:t>
        <a:bodyPr/>
        <a:lstStyle/>
        <a:p>
          <a:endParaRPr lang="pl-PL"/>
        </a:p>
      </dgm:t>
    </dgm:pt>
    <dgm:pt modelId="{41048258-EB9A-4470-97B4-28A508A6CAE5}" type="sibTrans" cxnId="{A352C41D-C1D9-403E-B6A5-FAE5951F68E0}">
      <dgm:prSet/>
      <dgm:spPr/>
      <dgm:t>
        <a:bodyPr/>
        <a:lstStyle/>
        <a:p>
          <a:endParaRPr lang="pl-PL"/>
        </a:p>
      </dgm:t>
    </dgm:pt>
    <dgm:pt modelId="{B40D8CCE-D923-4A6B-A1BB-EB81B4266F12}">
      <dgm:prSet phldrT="[Tekst]"/>
      <dgm:spPr/>
      <dgm:t>
        <a:bodyPr/>
        <a:lstStyle/>
        <a:p>
          <a:r>
            <a:rPr lang="pl-PL" b="1" dirty="0"/>
            <a:t>Sprzedaż B2B</a:t>
          </a:r>
        </a:p>
      </dgm:t>
    </dgm:pt>
    <dgm:pt modelId="{FB8A8AF3-4526-4A61-B9BA-6BD75B2CEECB}" type="parTrans" cxnId="{60B61A9C-8202-43C5-BA77-666B2781E105}">
      <dgm:prSet/>
      <dgm:spPr/>
      <dgm:t>
        <a:bodyPr/>
        <a:lstStyle/>
        <a:p>
          <a:endParaRPr lang="pl-PL"/>
        </a:p>
      </dgm:t>
    </dgm:pt>
    <dgm:pt modelId="{497F77A1-3ADA-47C3-A5A5-A9BB176F0727}" type="sibTrans" cxnId="{60B61A9C-8202-43C5-BA77-666B2781E105}">
      <dgm:prSet/>
      <dgm:spPr/>
      <dgm:t>
        <a:bodyPr/>
        <a:lstStyle/>
        <a:p>
          <a:endParaRPr lang="pl-PL"/>
        </a:p>
      </dgm:t>
    </dgm:pt>
    <dgm:pt modelId="{53816830-C35E-4FA3-881C-3CE556AFB89B}">
      <dgm:prSet/>
      <dgm:spPr/>
      <dgm:t>
        <a:bodyPr/>
        <a:lstStyle/>
        <a:p>
          <a:r>
            <a:rPr lang="pl-PL" b="1" dirty="0"/>
            <a:t>Montaż</a:t>
          </a:r>
        </a:p>
      </dgm:t>
    </dgm:pt>
    <dgm:pt modelId="{42D61C83-235B-424F-9391-1AFD4645663B}" type="parTrans" cxnId="{4298ECF7-ACAF-4655-BD81-F04051A9C0CE}">
      <dgm:prSet/>
      <dgm:spPr/>
      <dgm:t>
        <a:bodyPr/>
        <a:lstStyle/>
        <a:p>
          <a:endParaRPr lang="pl-PL"/>
        </a:p>
      </dgm:t>
    </dgm:pt>
    <dgm:pt modelId="{1779A22F-118D-4C8B-9033-74C9A067705C}" type="sibTrans" cxnId="{4298ECF7-ACAF-4655-BD81-F04051A9C0CE}">
      <dgm:prSet/>
      <dgm:spPr/>
      <dgm:t>
        <a:bodyPr/>
        <a:lstStyle/>
        <a:p>
          <a:endParaRPr lang="pl-PL"/>
        </a:p>
      </dgm:t>
    </dgm:pt>
    <dgm:pt modelId="{71FE4D64-F561-4F73-A6DE-69E652C24E88}" type="pres">
      <dgm:prSet presAssocID="{B5FA0231-7978-4C20-A88A-B1D75EBE8160}" presName="vert0" presStyleCnt="0">
        <dgm:presLayoutVars>
          <dgm:dir/>
          <dgm:animOne val="branch"/>
          <dgm:animLvl val="lvl"/>
        </dgm:presLayoutVars>
      </dgm:prSet>
      <dgm:spPr/>
    </dgm:pt>
    <dgm:pt modelId="{6A268D72-4A2F-4B98-BB24-E75D84D01C3B}" type="pres">
      <dgm:prSet presAssocID="{1EB40E0D-B750-4633-9B31-438C0A54BCA2}" presName="thickLine" presStyleLbl="alignNode1" presStyleIdx="0" presStyleCnt="4"/>
      <dgm:spPr/>
    </dgm:pt>
    <dgm:pt modelId="{38EC62C7-385A-4BD2-B90C-69EA9763B46A}" type="pres">
      <dgm:prSet presAssocID="{1EB40E0D-B750-4633-9B31-438C0A54BCA2}" presName="horz1" presStyleCnt="0"/>
      <dgm:spPr/>
    </dgm:pt>
    <dgm:pt modelId="{79F0765C-EFEA-40C3-88E5-9ABE95B3B908}" type="pres">
      <dgm:prSet presAssocID="{1EB40E0D-B750-4633-9B31-438C0A54BCA2}" presName="tx1" presStyleLbl="revTx" presStyleIdx="0" presStyleCnt="4"/>
      <dgm:spPr/>
    </dgm:pt>
    <dgm:pt modelId="{99FD0551-7135-44CB-A794-FE207C2323A2}" type="pres">
      <dgm:prSet presAssocID="{1EB40E0D-B750-4633-9B31-438C0A54BCA2}" presName="vert1" presStyleCnt="0"/>
      <dgm:spPr/>
    </dgm:pt>
    <dgm:pt modelId="{8606D8A4-4064-4653-A3B2-2009CC881C41}" type="pres">
      <dgm:prSet presAssocID="{B0F7181B-C56D-48D5-BA7D-EC396CAA573B}" presName="thickLine" presStyleLbl="alignNode1" presStyleIdx="1" presStyleCnt="4"/>
      <dgm:spPr/>
    </dgm:pt>
    <dgm:pt modelId="{3099A9AC-9845-4A14-9AFB-1F9C1654E9AE}" type="pres">
      <dgm:prSet presAssocID="{B0F7181B-C56D-48D5-BA7D-EC396CAA573B}" presName="horz1" presStyleCnt="0"/>
      <dgm:spPr/>
    </dgm:pt>
    <dgm:pt modelId="{2D730433-7AB6-4786-950A-FAB1A84A6977}" type="pres">
      <dgm:prSet presAssocID="{B0F7181B-C56D-48D5-BA7D-EC396CAA573B}" presName="tx1" presStyleLbl="revTx" presStyleIdx="1" presStyleCnt="4"/>
      <dgm:spPr/>
    </dgm:pt>
    <dgm:pt modelId="{E3BE8011-9188-4C24-9AA6-A953E3F9EEFE}" type="pres">
      <dgm:prSet presAssocID="{B0F7181B-C56D-48D5-BA7D-EC396CAA573B}" presName="vert1" presStyleCnt="0"/>
      <dgm:spPr/>
    </dgm:pt>
    <dgm:pt modelId="{C1B92232-3B2A-44FA-88FA-ACEFF241AD63}" type="pres">
      <dgm:prSet presAssocID="{B40D8CCE-D923-4A6B-A1BB-EB81B4266F12}" presName="thickLine" presStyleLbl="alignNode1" presStyleIdx="2" presStyleCnt="4"/>
      <dgm:spPr/>
    </dgm:pt>
    <dgm:pt modelId="{4899A579-E7B6-4A6C-B3A1-DB6E8C267571}" type="pres">
      <dgm:prSet presAssocID="{B40D8CCE-D923-4A6B-A1BB-EB81B4266F12}" presName="horz1" presStyleCnt="0"/>
      <dgm:spPr/>
    </dgm:pt>
    <dgm:pt modelId="{912B5CF7-BDAB-469C-AAF9-C6413122D973}" type="pres">
      <dgm:prSet presAssocID="{B40D8CCE-D923-4A6B-A1BB-EB81B4266F12}" presName="tx1" presStyleLbl="revTx" presStyleIdx="2" presStyleCnt="4"/>
      <dgm:spPr/>
    </dgm:pt>
    <dgm:pt modelId="{EA4CFD63-B7F3-453F-8CF1-431FB897FAF4}" type="pres">
      <dgm:prSet presAssocID="{B40D8CCE-D923-4A6B-A1BB-EB81B4266F12}" presName="vert1" presStyleCnt="0"/>
      <dgm:spPr/>
    </dgm:pt>
    <dgm:pt modelId="{A5FD1D22-C81E-4B02-9E5E-C5E3A194FABE}" type="pres">
      <dgm:prSet presAssocID="{53816830-C35E-4FA3-881C-3CE556AFB89B}" presName="thickLine" presStyleLbl="alignNode1" presStyleIdx="3" presStyleCnt="4"/>
      <dgm:spPr/>
    </dgm:pt>
    <dgm:pt modelId="{32930B1C-2140-45F9-AA95-5B88D6FB7055}" type="pres">
      <dgm:prSet presAssocID="{53816830-C35E-4FA3-881C-3CE556AFB89B}" presName="horz1" presStyleCnt="0"/>
      <dgm:spPr/>
    </dgm:pt>
    <dgm:pt modelId="{3BF35247-74C8-4D29-BC3E-53B869431DBD}" type="pres">
      <dgm:prSet presAssocID="{53816830-C35E-4FA3-881C-3CE556AFB89B}" presName="tx1" presStyleLbl="revTx" presStyleIdx="3" presStyleCnt="4"/>
      <dgm:spPr/>
    </dgm:pt>
    <dgm:pt modelId="{1B72351B-BE24-4658-A918-3BF27125DF2D}" type="pres">
      <dgm:prSet presAssocID="{53816830-C35E-4FA3-881C-3CE556AFB89B}" presName="vert1" presStyleCnt="0"/>
      <dgm:spPr/>
    </dgm:pt>
  </dgm:ptLst>
  <dgm:cxnLst>
    <dgm:cxn modelId="{39239B09-B498-4E6B-B33D-28EED2F66FBA}" type="presOf" srcId="{1EB40E0D-B750-4633-9B31-438C0A54BCA2}" destId="{79F0765C-EFEA-40C3-88E5-9ABE95B3B908}" srcOrd="0" destOrd="0" presId="urn:microsoft.com/office/officeart/2008/layout/LinedList"/>
    <dgm:cxn modelId="{A352C41D-C1D9-403E-B6A5-FAE5951F68E0}" srcId="{B5FA0231-7978-4C20-A88A-B1D75EBE8160}" destId="{B0F7181B-C56D-48D5-BA7D-EC396CAA573B}" srcOrd="1" destOrd="0" parTransId="{60D95CCC-6AD1-4661-A1E5-AEECCF76861E}" sibTransId="{41048258-EB9A-4470-97B4-28A508A6CAE5}"/>
    <dgm:cxn modelId="{0275315C-5972-405F-AB15-A5BB880CB141}" type="presOf" srcId="{B0F7181B-C56D-48D5-BA7D-EC396CAA573B}" destId="{2D730433-7AB6-4786-950A-FAB1A84A6977}" srcOrd="0" destOrd="0" presId="urn:microsoft.com/office/officeart/2008/layout/LinedList"/>
    <dgm:cxn modelId="{5F1BFB7A-3B98-44E1-9A72-F4F44FA06C0B}" type="presOf" srcId="{53816830-C35E-4FA3-881C-3CE556AFB89B}" destId="{3BF35247-74C8-4D29-BC3E-53B869431DBD}" srcOrd="0" destOrd="0" presId="urn:microsoft.com/office/officeart/2008/layout/LinedList"/>
    <dgm:cxn modelId="{60B61A9C-8202-43C5-BA77-666B2781E105}" srcId="{B5FA0231-7978-4C20-A88A-B1D75EBE8160}" destId="{B40D8CCE-D923-4A6B-A1BB-EB81B4266F12}" srcOrd="2" destOrd="0" parTransId="{FB8A8AF3-4526-4A61-B9BA-6BD75B2CEECB}" sibTransId="{497F77A1-3ADA-47C3-A5A5-A9BB176F0727}"/>
    <dgm:cxn modelId="{FAC573A0-3B8B-4D69-971D-10905734AFCC}" srcId="{B5FA0231-7978-4C20-A88A-B1D75EBE8160}" destId="{1EB40E0D-B750-4633-9B31-438C0A54BCA2}" srcOrd="0" destOrd="0" parTransId="{E74C001C-7392-4A70-B173-CEBBE2B86C2F}" sibTransId="{9387A2FF-A123-4034-B937-BBF09F3AED07}"/>
    <dgm:cxn modelId="{C2AE69D2-4EA6-46BD-B8E0-F7703229D39E}" type="presOf" srcId="{B40D8CCE-D923-4A6B-A1BB-EB81B4266F12}" destId="{912B5CF7-BDAB-469C-AAF9-C6413122D973}" srcOrd="0" destOrd="0" presId="urn:microsoft.com/office/officeart/2008/layout/LinedList"/>
    <dgm:cxn modelId="{4298ECF7-ACAF-4655-BD81-F04051A9C0CE}" srcId="{B5FA0231-7978-4C20-A88A-B1D75EBE8160}" destId="{53816830-C35E-4FA3-881C-3CE556AFB89B}" srcOrd="3" destOrd="0" parTransId="{42D61C83-235B-424F-9391-1AFD4645663B}" sibTransId="{1779A22F-118D-4C8B-9033-74C9A067705C}"/>
    <dgm:cxn modelId="{207A01FE-5576-48F1-94A1-D6F78B82E41E}" type="presOf" srcId="{B5FA0231-7978-4C20-A88A-B1D75EBE8160}" destId="{71FE4D64-F561-4F73-A6DE-69E652C24E88}" srcOrd="0" destOrd="0" presId="urn:microsoft.com/office/officeart/2008/layout/LinedList"/>
    <dgm:cxn modelId="{EA926B39-3C6F-4477-9D89-B5D3F590EE71}" type="presParOf" srcId="{71FE4D64-F561-4F73-A6DE-69E652C24E88}" destId="{6A268D72-4A2F-4B98-BB24-E75D84D01C3B}" srcOrd="0" destOrd="0" presId="urn:microsoft.com/office/officeart/2008/layout/LinedList"/>
    <dgm:cxn modelId="{EF134171-6268-434B-AC02-7659DE765AE7}" type="presParOf" srcId="{71FE4D64-F561-4F73-A6DE-69E652C24E88}" destId="{38EC62C7-385A-4BD2-B90C-69EA9763B46A}" srcOrd="1" destOrd="0" presId="urn:microsoft.com/office/officeart/2008/layout/LinedList"/>
    <dgm:cxn modelId="{AD5004A9-BE2B-46C2-A009-7810BB698091}" type="presParOf" srcId="{38EC62C7-385A-4BD2-B90C-69EA9763B46A}" destId="{79F0765C-EFEA-40C3-88E5-9ABE95B3B908}" srcOrd="0" destOrd="0" presId="urn:microsoft.com/office/officeart/2008/layout/LinedList"/>
    <dgm:cxn modelId="{E78FB8F3-2D27-437B-8F1B-9FCD0677DE21}" type="presParOf" srcId="{38EC62C7-385A-4BD2-B90C-69EA9763B46A}" destId="{99FD0551-7135-44CB-A794-FE207C2323A2}" srcOrd="1" destOrd="0" presId="urn:microsoft.com/office/officeart/2008/layout/LinedList"/>
    <dgm:cxn modelId="{81739420-EB97-4E9D-B44A-6E04B3C14689}" type="presParOf" srcId="{71FE4D64-F561-4F73-A6DE-69E652C24E88}" destId="{8606D8A4-4064-4653-A3B2-2009CC881C41}" srcOrd="2" destOrd="0" presId="urn:microsoft.com/office/officeart/2008/layout/LinedList"/>
    <dgm:cxn modelId="{8A66B769-7BCB-4C60-A354-FBE610E5B89B}" type="presParOf" srcId="{71FE4D64-F561-4F73-A6DE-69E652C24E88}" destId="{3099A9AC-9845-4A14-9AFB-1F9C1654E9AE}" srcOrd="3" destOrd="0" presId="urn:microsoft.com/office/officeart/2008/layout/LinedList"/>
    <dgm:cxn modelId="{94D22755-94FF-445E-832C-D4A28A0CC036}" type="presParOf" srcId="{3099A9AC-9845-4A14-9AFB-1F9C1654E9AE}" destId="{2D730433-7AB6-4786-950A-FAB1A84A6977}" srcOrd="0" destOrd="0" presId="urn:microsoft.com/office/officeart/2008/layout/LinedList"/>
    <dgm:cxn modelId="{510895F5-98FB-4582-AE4C-B24E655E7806}" type="presParOf" srcId="{3099A9AC-9845-4A14-9AFB-1F9C1654E9AE}" destId="{E3BE8011-9188-4C24-9AA6-A953E3F9EEFE}" srcOrd="1" destOrd="0" presId="urn:microsoft.com/office/officeart/2008/layout/LinedList"/>
    <dgm:cxn modelId="{3CD1B9A9-4365-449E-8FCC-511EF96DFF30}" type="presParOf" srcId="{71FE4D64-F561-4F73-A6DE-69E652C24E88}" destId="{C1B92232-3B2A-44FA-88FA-ACEFF241AD63}" srcOrd="4" destOrd="0" presId="urn:microsoft.com/office/officeart/2008/layout/LinedList"/>
    <dgm:cxn modelId="{733C0518-5172-4310-98B3-F3931EACF201}" type="presParOf" srcId="{71FE4D64-F561-4F73-A6DE-69E652C24E88}" destId="{4899A579-E7B6-4A6C-B3A1-DB6E8C267571}" srcOrd="5" destOrd="0" presId="urn:microsoft.com/office/officeart/2008/layout/LinedList"/>
    <dgm:cxn modelId="{54A4323C-47EF-42F1-9F56-7D179EFE7804}" type="presParOf" srcId="{4899A579-E7B6-4A6C-B3A1-DB6E8C267571}" destId="{912B5CF7-BDAB-469C-AAF9-C6413122D973}" srcOrd="0" destOrd="0" presId="urn:microsoft.com/office/officeart/2008/layout/LinedList"/>
    <dgm:cxn modelId="{9A9212C1-FA64-497F-A555-3C03CB64B170}" type="presParOf" srcId="{4899A579-E7B6-4A6C-B3A1-DB6E8C267571}" destId="{EA4CFD63-B7F3-453F-8CF1-431FB897FAF4}" srcOrd="1" destOrd="0" presId="urn:microsoft.com/office/officeart/2008/layout/LinedList"/>
    <dgm:cxn modelId="{1C0A27BB-7C5C-466F-AF90-49EA704CD5CC}" type="presParOf" srcId="{71FE4D64-F561-4F73-A6DE-69E652C24E88}" destId="{A5FD1D22-C81E-4B02-9E5E-C5E3A194FABE}" srcOrd="6" destOrd="0" presId="urn:microsoft.com/office/officeart/2008/layout/LinedList"/>
    <dgm:cxn modelId="{4EA19499-F271-4627-99A4-CF8207148A32}" type="presParOf" srcId="{71FE4D64-F561-4F73-A6DE-69E652C24E88}" destId="{32930B1C-2140-45F9-AA95-5B88D6FB7055}" srcOrd="7" destOrd="0" presId="urn:microsoft.com/office/officeart/2008/layout/LinedList"/>
    <dgm:cxn modelId="{0789AFF9-9E1C-4DF1-8FE7-518832F849B8}" type="presParOf" srcId="{32930B1C-2140-45F9-AA95-5B88D6FB7055}" destId="{3BF35247-74C8-4D29-BC3E-53B869431DBD}" srcOrd="0" destOrd="0" presId="urn:microsoft.com/office/officeart/2008/layout/LinedList"/>
    <dgm:cxn modelId="{79F844AD-A297-4942-B42A-CE6E3D970F34}" type="presParOf" srcId="{32930B1C-2140-45F9-AA95-5B88D6FB7055}" destId="{1B72351B-BE24-4658-A918-3BF27125DF2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104236-0318-491F-8C6B-B08063440905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37A3F94F-A642-47A5-B5CB-0758F8743396}">
      <dgm:prSet phldrT="[Tekst]"/>
      <dgm:spPr/>
      <dgm:t>
        <a:bodyPr/>
        <a:lstStyle/>
        <a:p>
          <a:r>
            <a:rPr lang="pl-PL" dirty="0"/>
            <a:t>R410A</a:t>
          </a:r>
        </a:p>
      </dgm:t>
    </dgm:pt>
    <dgm:pt modelId="{A8200E4C-8E91-4AB7-A507-32FBC7FD0231}" type="parTrans" cxnId="{6A92A255-1272-4CC1-9061-6E8CE04AEC19}">
      <dgm:prSet/>
      <dgm:spPr/>
      <dgm:t>
        <a:bodyPr/>
        <a:lstStyle/>
        <a:p>
          <a:endParaRPr lang="pl-PL"/>
        </a:p>
      </dgm:t>
    </dgm:pt>
    <dgm:pt modelId="{1C60F87A-71F7-4BEA-9D5E-3386D7FCDC05}" type="sibTrans" cxnId="{6A92A255-1272-4CC1-9061-6E8CE04AEC19}">
      <dgm:prSet/>
      <dgm:spPr/>
      <dgm:t>
        <a:bodyPr/>
        <a:lstStyle/>
        <a:p>
          <a:endParaRPr lang="pl-PL"/>
        </a:p>
      </dgm:t>
    </dgm:pt>
    <dgm:pt modelId="{90ADE5B6-2A8A-4A5E-89E5-9D034266DD30}">
      <dgm:prSet phldrT="[Tekst]"/>
      <dgm:spPr/>
      <dgm:t>
        <a:bodyPr/>
        <a:lstStyle/>
        <a:p>
          <a:r>
            <a:rPr lang="pl-PL" dirty="0"/>
            <a:t>R32 (50%)</a:t>
          </a:r>
        </a:p>
      </dgm:t>
    </dgm:pt>
    <dgm:pt modelId="{3F18A762-78CE-40E3-B4B1-DB71F05DC37D}" type="parTrans" cxnId="{BCA866CC-0310-493A-B021-68F2CCDF145C}">
      <dgm:prSet/>
      <dgm:spPr/>
      <dgm:t>
        <a:bodyPr/>
        <a:lstStyle/>
        <a:p>
          <a:endParaRPr lang="pl-PL"/>
        </a:p>
      </dgm:t>
    </dgm:pt>
    <dgm:pt modelId="{5FCBAF30-1E4E-4424-989B-32FB5D84730F}" type="sibTrans" cxnId="{BCA866CC-0310-493A-B021-68F2CCDF145C}">
      <dgm:prSet/>
      <dgm:spPr/>
      <dgm:t>
        <a:bodyPr/>
        <a:lstStyle/>
        <a:p>
          <a:endParaRPr lang="pl-PL"/>
        </a:p>
      </dgm:t>
    </dgm:pt>
    <dgm:pt modelId="{4323E68A-9C95-4190-B440-C995001592FC}">
      <dgm:prSet phldrT="[Tekst]"/>
      <dgm:spPr/>
      <dgm:t>
        <a:bodyPr/>
        <a:lstStyle/>
        <a:p>
          <a:r>
            <a:rPr lang="pl-PL" dirty="0"/>
            <a:t>R-125 (50%)</a:t>
          </a:r>
        </a:p>
      </dgm:t>
    </dgm:pt>
    <dgm:pt modelId="{ED008F26-E40C-4CFD-A0C0-C99F00062ED4}" type="parTrans" cxnId="{0263DE65-4314-4A97-8008-E7F6B570DE3D}">
      <dgm:prSet/>
      <dgm:spPr/>
      <dgm:t>
        <a:bodyPr/>
        <a:lstStyle/>
        <a:p>
          <a:endParaRPr lang="pl-PL"/>
        </a:p>
      </dgm:t>
    </dgm:pt>
    <dgm:pt modelId="{017014FF-EE05-4176-8AF9-B06D2541E483}" type="sibTrans" cxnId="{0263DE65-4314-4A97-8008-E7F6B570DE3D}">
      <dgm:prSet/>
      <dgm:spPr/>
      <dgm:t>
        <a:bodyPr/>
        <a:lstStyle/>
        <a:p>
          <a:endParaRPr lang="pl-PL"/>
        </a:p>
      </dgm:t>
    </dgm:pt>
    <dgm:pt modelId="{1E71C4C3-D7EB-4B0A-8220-A483C29F840E}" type="pres">
      <dgm:prSet presAssocID="{67104236-0318-491F-8C6B-B0806344090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A7AC9CA-92D6-4E12-9019-415243CDE1A6}" type="pres">
      <dgm:prSet presAssocID="{37A3F94F-A642-47A5-B5CB-0758F8743396}" presName="root1" presStyleCnt="0"/>
      <dgm:spPr/>
    </dgm:pt>
    <dgm:pt modelId="{4357DCDB-C2AA-43ED-9A72-7BB1EE3C7150}" type="pres">
      <dgm:prSet presAssocID="{37A3F94F-A642-47A5-B5CB-0758F8743396}" presName="LevelOneTextNode" presStyleLbl="node0" presStyleIdx="0" presStyleCnt="1">
        <dgm:presLayoutVars>
          <dgm:chPref val="3"/>
        </dgm:presLayoutVars>
      </dgm:prSet>
      <dgm:spPr/>
    </dgm:pt>
    <dgm:pt modelId="{5B7EFF1D-A891-40A1-9151-24CB238CA82E}" type="pres">
      <dgm:prSet presAssocID="{37A3F94F-A642-47A5-B5CB-0758F8743396}" presName="level2hierChild" presStyleCnt="0"/>
      <dgm:spPr/>
    </dgm:pt>
    <dgm:pt modelId="{01F1FECF-3235-42AE-BEEF-19765C98A59A}" type="pres">
      <dgm:prSet presAssocID="{3F18A762-78CE-40E3-B4B1-DB71F05DC37D}" presName="conn2-1" presStyleLbl="parChTrans1D2" presStyleIdx="0" presStyleCnt="2"/>
      <dgm:spPr/>
    </dgm:pt>
    <dgm:pt modelId="{1354437D-A0FF-48AC-B282-11262A804DC1}" type="pres">
      <dgm:prSet presAssocID="{3F18A762-78CE-40E3-B4B1-DB71F05DC37D}" presName="connTx" presStyleLbl="parChTrans1D2" presStyleIdx="0" presStyleCnt="2"/>
      <dgm:spPr/>
    </dgm:pt>
    <dgm:pt modelId="{00836B3F-BD19-4078-97D4-AEB4FADC1ED9}" type="pres">
      <dgm:prSet presAssocID="{90ADE5B6-2A8A-4A5E-89E5-9D034266DD30}" presName="root2" presStyleCnt="0"/>
      <dgm:spPr/>
    </dgm:pt>
    <dgm:pt modelId="{5A723BDD-AD02-419E-966B-4EA9466B103B}" type="pres">
      <dgm:prSet presAssocID="{90ADE5B6-2A8A-4A5E-89E5-9D034266DD30}" presName="LevelTwoTextNode" presStyleLbl="node2" presStyleIdx="0" presStyleCnt="2">
        <dgm:presLayoutVars>
          <dgm:chPref val="3"/>
        </dgm:presLayoutVars>
      </dgm:prSet>
      <dgm:spPr/>
    </dgm:pt>
    <dgm:pt modelId="{0CF45386-298F-4C09-B0D8-1E23BBA25B20}" type="pres">
      <dgm:prSet presAssocID="{90ADE5B6-2A8A-4A5E-89E5-9D034266DD30}" presName="level3hierChild" presStyleCnt="0"/>
      <dgm:spPr/>
    </dgm:pt>
    <dgm:pt modelId="{516A33D0-3EE2-4C50-BF62-FE7250055E37}" type="pres">
      <dgm:prSet presAssocID="{ED008F26-E40C-4CFD-A0C0-C99F00062ED4}" presName="conn2-1" presStyleLbl="parChTrans1D2" presStyleIdx="1" presStyleCnt="2"/>
      <dgm:spPr/>
    </dgm:pt>
    <dgm:pt modelId="{DAFFC497-6D43-4160-B45E-0642C820DC30}" type="pres">
      <dgm:prSet presAssocID="{ED008F26-E40C-4CFD-A0C0-C99F00062ED4}" presName="connTx" presStyleLbl="parChTrans1D2" presStyleIdx="1" presStyleCnt="2"/>
      <dgm:spPr/>
    </dgm:pt>
    <dgm:pt modelId="{C78D0E2C-FF12-48C9-B1A9-99F9E77C29BB}" type="pres">
      <dgm:prSet presAssocID="{4323E68A-9C95-4190-B440-C995001592FC}" presName="root2" presStyleCnt="0"/>
      <dgm:spPr/>
    </dgm:pt>
    <dgm:pt modelId="{92A52D18-BDBF-4EDD-B00D-9CC7532F6543}" type="pres">
      <dgm:prSet presAssocID="{4323E68A-9C95-4190-B440-C995001592FC}" presName="LevelTwoTextNode" presStyleLbl="node2" presStyleIdx="1" presStyleCnt="2">
        <dgm:presLayoutVars>
          <dgm:chPref val="3"/>
        </dgm:presLayoutVars>
      </dgm:prSet>
      <dgm:spPr/>
    </dgm:pt>
    <dgm:pt modelId="{3D5E95E7-735A-4114-801D-33E41D1DC708}" type="pres">
      <dgm:prSet presAssocID="{4323E68A-9C95-4190-B440-C995001592FC}" presName="level3hierChild" presStyleCnt="0"/>
      <dgm:spPr/>
    </dgm:pt>
  </dgm:ptLst>
  <dgm:cxnLst>
    <dgm:cxn modelId="{0DADDB12-4A19-46A1-87C6-D64A7B6C5774}" type="presOf" srcId="{3F18A762-78CE-40E3-B4B1-DB71F05DC37D}" destId="{01F1FECF-3235-42AE-BEEF-19765C98A59A}" srcOrd="0" destOrd="0" presId="urn:microsoft.com/office/officeart/2008/layout/HorizontalMultiLevelHierarchy"/>
    <dgm:cxn modelId="{219A842E-26FF-4147-82CF-B9AF12F8F618}" type="presOf" srcId="{3F18A762-78CE-40E3-B4B1-DB71F05DC37D}" destId="{1354437D-A0FF-48AC-B282-11262A804DC1}" srcOrd="1" destOrd="0" presId="urn:microsoft.com/office/officeart/2008/layout/HorizontalMultiLevelHierarchy"/>
    <dgm:cxn modelId="{D03F953F-7805-4BD6-93E1-88007B999FF3}" type="presOf" srcId="{90ADE5B6-2A8A-4A5E-89E5-9D034266DD30}" destId="{5A723BDD-AD02-419E-966B-4EA9466B103B}" srcOrd="0" destOrd="0" presId="urn:microsoft.com/office/officeart/2008/layout/HorizontalMultiLevelHierarchy"/>
    <dgm:cxn modelId="{90403A64-21E7-417F-9CDF-42AE1423BFC8}" type="presOf" srcId="{ED008F26-E40C-4CFD-A0C0-C99F00062ED4}" destId="{DAFFC497-6D43-4160-B45E-0642C820DC30}" srcOrd="1" destOrd="0" presId="urn:microsoft.com/office/officeart/2008/layout/HorizontalMultiLevelHierarchy"/>
    <dgm:cxn modelId="{0263DE65-4314-4A97-8008-E7F6B570DE3D}" srcId="{37A3F94F-A642-47A5-B5CB-0758F8743396}" destId="{4323E68A-9C95-4190-B440-C995001592FC}" srcOrd="1" destOrd="0" parTransId="{ED008F26-E40C-4CFD-A0C0-C99F00062ED4}" sibTransId="{017014FF-EE05-4176-8AF9-B06D2541E483}"/>
    <dgm:cxn modelId="{D3C4FB66-6A92-494E-93AB-45DB8DE34F15}" type="presOf" srcId="{37A3F94F-A642-47A5-B5CB-0758F8743396}" destId="{4357DCDB-C2AA-43ED-9A72-7BB1EE3C7150}" srcOrd="0" destOrd="0" presId="urn:microsoft.com/office/officeart/2008/layout/HorizontalMultiLevelHierarchy"/>
    <dgm:cxn modelId="{20D63450-C69B-465B-B502-F08BAA144278}" type="presOf" srcId="{ED008F26-E40C-4CFD-A0C0-C99F00062ED4}" destId="{516A33D0-3EE2-4C50-BF62-FE7250055E37}" srcOrd="0" destOrd="0" presId="urn:microsoft.com/office/officeart/2008/layout/HorizontalMultiLevelHierarchy"/>
    <dgm:cxn modelId="{6A92A255-1272-4CC1-9061-6E8CE04AEC19}" srcId="{67104236-0318-491F-8C6B-B08063440905}" destId="{37A3F94F-A642-47A5-B5CB-0758F8743396}" srcOrd="0" destOrd="0" parTransId="{A8200E4C-8E91-4AB7-A507-32FBC7FD0231}" sibTransId="{1C60F87A-71F7-4BEA-9D5E-3386D7FCDC05}"/>
    <dgm:cxn modelId="{E7AE497D-1626-4062-BF46-CEE21BDF8088}" type="presOf" srcId="{4323E68A-9C95-4190-B440-C995001592FC}" destId="{92A52D18-BDBF-4EDD-B00D-9CC7532F6543}" srcOrd="0" destOrd="0" presId="urn:microsoft.com/office/officeart/2008/layout/HorizontalMultiLevelHierarchy"/>
    <dgm:cxn modelId="{BCA866CC-0310-493A-B021-68F2CCDF145C}" srcId="{37A3F94F-A642-47A5-B5CB-0758F8743396}" destId="{90ADE5B6-2A8A-4A5E-89E5-9D034266DD30}" srcOrd="0" destOrd="0" parTransId="{3F18A762-78CE-40E3-B4B1-DB71F05DC37D}" sibTransId="{5FCBAF30-1E4E-4424-989B-32FB5D84730F}"/>
    <dgm:cxn modelId="{8EBE20F1-F73B-4A55-930C-7575E585C3E7}" type="presOf" srcId="{67104236-0318-491F-8C6B-B08063440905}" destId="{1E71C4C3-D7EB-4B0A-8220-A483C29F840E}" srcOrd="0" destOrd="0" presId="urn:microsoft.com/office/officeart/2008/layout/HorizontalMultiLevelHierarchy"/>
    <dgm:cxn modelId="{554540F7-1F32-4C99-9990-4A5FB9BB5269}" type="presParOf" srcId="{1E71C4C3-D7EB-4B0A-8220-A483C29F840E}" destId="{FA7AC9CA-92D6-4E12-9019-415243CDE1A6}" srcOrd="0" destOrd="0" presId="urn:microsoft.com/office/officeart/2008/layout/HorizontalMultiLevelHierarchy"/>
    <dgm:cxn modelId="{B9574C03-2E4F-46AA-8A95-1D5C1FDDAD3F}" type="presParOf" srcId="{FA7AC9CA-92D6-4E12-9019-415243CDE1A6}" destId="{4357DCDB-C2AA-43ED-9A72-7BB1EE3C7150}" srcOrd="0" destOrd="0" presId="urn:microsoft.com/office/officeart/2008/layout/HorizontalMultiLevelHierarchy"/>
    <dgm:cxn modelId="{9D6166D6-6EA4-48B6-AE03-CFAC883AF8B8}" type="presParOf" srcId="{FA7AC9CA-92D6-4E12-9019-415243CDE1A6}" destId="{5B7EFF1D-A891-40A1-9151-24CB238CA82E}" srcOrd="1" destOrd="0" presId="urn:microsoft.com/office/officeart/2008/layout/HorizontalMultiLevelHierarchy"/>
    <dgm:cxn modelId="{4D50577F-29E2-46E4-8180-952D44CBF131}" type="presParOf" srcId="{5B7EFF1D-A891-40A1-9151-24CB238CA82E}" destId="{01F1FECF-3235-42AE-BEEF-19765C98A59A}" srcOrd="0" destOrd="0" presId="urn:microsoft.com/office/officeart/2008/layout/HorizontalMultiLevelHierarchy"/>
    <dgm:cxn modelId="{2625FF09-4594-4D18-B675-0DECA9A9F230}" type="presParOf" srcId="{01F1FECF-3235-42AE-BEEF-19765C98A59A}" destId="{1354437D-A0FF-48AC-B282-11262A804DC1}" srcOrd="0" destOrd="0" presId="urn:microsoft.com/office/officeart/2008/layout/HorizontalMultiLevelHierarchy"/>
    <dgm:cxn modelId="{DCFD0BF9-8848-41FC-ADDC-97A9BAF9D369}" type="presParOf" srcId="{5B7EFF1D-A891-40A1-9151-24CB238CA82E}" destId="{00836B3F-BD19-4078-97D4-AEB4FADC1ED9}" srcOrd="1" destOrd="0" presId="urn:microsoft.com/office/officeart/2008/layout/HorizontalMultiLevelHierarchy"/>
    <dgm:cxn modelId="{B9ED9ACD-7BDE-4EEF-9285-637AFF62A916}" type="presParOf" srcId="{00836B3F-BD19-4078-97D4-AEB4FADC1ED9}" destId="{5A723BDD-AD02-419E-966B-4EA9466B103B}" srcOrd="0" destOrd="0" presId="urn:microsoft.com/office/officeart/2008/layout/HorizontalMultiLevelHierarchy"/>
    <dgm:cxn modelId="{BAB903B2-461D-4393-9CA9-686423FFA938}" type="presParOf" srcId="{00836B3F-BD19-4078-97D4-AEB4FADC1ED9}" destId="{0CF45386-298F-4C09-B0D8-1E23BBA25B20}" srcOrd="1" destOrd="0" presId="urn:microsoft.com/office/officeart/2008/layout/HorizontalMultiLevelHierarchy"/>
    <dgm:cxn modelId="{CB31584A-1D4C-4ADD-B0E5-6CE778C0CB25}" type="presParOf" srcId="{5B7EFF1D-A891-40A1-9151-24CB238CA82E}" destId="{516A33D0-3EE2-4C50-BF62-FE7250055E37}" srcOrd="2" destOrd="0" presId="urn:microsoft.com/office/officeart/2008/layout/HorizontalMultiLevelHierarchy"/>
    <dgm:cxn modelId="{70551BD5-8D82-4E64-BD18-64A9D3DB2CA4}" type="presParOf" srcId="{516A33D0-3EE2-4C50-BF62-FE7250055E37}" destId="{DAFFC497-6D43-4160-B45E-0642C820DC30}" srcOrd="0" destOrd="0" presId="urn:microsoft.com/office/officeart/2008/layout/HorizontalMultiLevelHierarchy"/>
    <dgm:cxn modelId="{031681B0-46B1-405A-AD72-652E3706B190}" type="presParOf" srcId="{5B7EFF1D-A891-40A1-9151-24CB238CA82E}" destId="{C78D0E2C-FF12-48C9-B1A9-99F9E77C29BB}" srcOrd="3" destOrd="0" presId="urn:microsoft.com/office/officeart/2008/layout/HorizontalMultiLevelHierarchy"/>
    <dgm:cxn modelId="{424442B7-B700-45D2-9AA6-5537FE5E39A5}" type="presParOf" srcId="{C78D0E2C-FF12-48C9-B1A9-99F9E77C29BB}" destId="{92A52D18-BDBF-4EDD-B00D-9CC7532F6543}" srcOrd="0" destOrd="0" presId="urn:microsoft.com/office/officeart/2008/layout/HorizontalMultiLevelHierarchy"/>
    <dgm:cxn modelId="{18029BE1-6F2A-4B68-9F8E-D6BB39233B86}" type="presParOf" srcId="{C78D0E2C-FF12-48C9-B1A9-99F9E77C29BB}" destId="{3D5E95E7-735A-4114-801D-33E41D1DC70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104236-0318-491F-8C6B-B08063440905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37A3F94F-A642-47A5-B5CB-0758F8743396}">
      <dgm:prSet phldrT="[Tekst]"/>
      <dgm:spPr/>
      <dgm:t>
        <a:bodyPr/>
        <a:lstStyle/>
        <a:p>
          <a:r>
            <a:rPr lang="pl-PL" dirty="0"/>
            <a:t>R407C</a:t>
          </a:r>
        </a:p>
      </dgm:t>
    </dgm:pt>
    <dgm:pt modelId="{A8200E4C-8E91-4AB7-A507-32FBC7FD0231}" type="parTrans" cxnId="{6A92A255-1272-4CC1-9061-6E8CE04AEC19}">
      <dgm:prSet/>
      <dgm:spPr/>
      <dgm:t>
        <a:bodyPr/>
        <a:lstStyle/>
        <a:p>
          <a:endParaRPr lang="pl-PL"/>
        </a:p>
      </dgm:t>
    </dgm:pt>
    <dgm:pt modelId="{1C60F87A-71F7-4BEA-9D5E-3386D7FCDC05}" type="sibTrans" cxnId="{6A92A255-1272-4CC1-9061-6E8CE04AEC19}">
      <dgm:prSet/>
      <dgm:spPr/>
      <dgm:t>
        <a:bodyPr/>
        <a:lstStyle/>
        <a:p>
          <a:endParaRPr lang="pl-PL"/>
        </a:p>
      </dgm:t>
    </dgm:pt>
    <dgm:pt modelId="{90ADE5B6-2A8A-4A5E-89E5-9D034266DD30}">
      <dgm:prSet phldrT="[Tekst]"/>
      <dgm:spPr/>
      <dgm:t>
        <a:bodyPr/>
        <a:lstStyle/>
        <a:p>
          <a:r>
            <a:rPr lang="pl-PL" dirty="0"/>
            <a:t>R-32 (23%)</a:t>
          </a:r>
        </a:p>
      </dgm:t>
    </dgm:pt>
    <dgm:pt modelId="{3F18A762-78CE-40E3-B4B1-DB71F05DC37D}" type="parTrans" cxnId="{BCA866CC-0310-493A-B021-68F2CCDF145C}">
      <dgm:prSet/>
      <dgm:spPr/>
      <dgm:t>
        <a:bodyPr/>
        <a:lstStyle/>
        <a:p>
          <a:endParaRPr lang="pl-PL"/>
        </a:p>
      </dgm:t>
    </dgm:pt>
    <dgm:pt modelId="{5FCBAF30-1E4E-4424-989B-32FB5D84730F}" type="sibTrans" cxnId="{BCA866CC-0310-493A-B021-68F2CCDF145C}">
      <dgm:prSet/>
      <dgm:spPr/>
      <dgm:t>
        <a:bodyPr/>
        <a:lstStyle/>
        <a:p>
          <a:endParaRPr lang="pl-PL"/>
        </a:p>
      </dgm:t>
    </dgm:pt>
    <dgm:pt modelId="{4323E68A-9C95-4190-B440-C995001592FC}">
      <dgm:prSet phldrT="[Tekst]"/>
      <dgm:spPr/>
      <dgm:t>
        <a:bodyPr/>
        <a:lstStyle/>
        <a:p>
          <a:r>
            <a:rPr lang="pl-PL" dirty="0"/>
            <a:t>R-125 (25%)</a:t>
          </a:r>
        </a:p>
      </dgm:t>
    </dgm:pt>
    <dgm:pt modelId="{ED008F26-E40C-4CFD-A0C0-C99F00062ED4}" type="parTrans" cxnId="{0263DE65-4314-4A97-8008-E7F6B570DE3D}">
      <dgm:prSet/>
      <dgm:spPr/>
      <dgm:t>
        <a:bodyPr/>
        <a:lstStyle/>
        <a:p>
          <a:endParaRPr lang="pl-PL"/>
        </a:p>
      </dgm:t>
    </dgm:pt>
    <dgm:pt modelId="{017014FF-EE05-4176-8AF9-B06D2541E483}" type="sibTrans" cxnId="{0263DE65-4314-4A97-8008-E7F6B570DE3D}">
      <dgm:prSet/>
      <dgm:spPr/>
      <dgm:t>
        <a:bodyPr/>
        <a:lstStyle/>
        <a:p>
          <a:endParaRPr lang="pl-PL"/>
        </a:p>
      </dgm:t>
    </dgm:pt>
    <dgm:pt modelId="{7F732A3B-1B80-4714-9E5A-6EFDA05339BD}">
      <dgm:prSet phldrT="[Tekst]"/>
      <dgm:spPr/>
      <dgm:t>
        <a:bodyPr/>
        <a:lstStyle/>
        <a:p>
          <a:r>
            <a:rPr lang="pl-PL" dirty="0"/>
            <a:t>R-134a (52%)</a:t>
          </a:r>
        </a:p>
      </dgm:t>
    </dgm:pt>
    <dgm:pt modelId="{596D5590-A507-4B06-B784-15975B4C0B7B}" type="parTrans" cxnId="{A40874E1-456E-4855-8BE1-1B611429D84E}">
      <dgm:prSet/>
      <dgm:spPr/>
      <dgm:t>
        <a:bodyPr/>
        <a:lstStyle/>
        <a:p>
          <a:endParaRPr lang="pl-PL"/>
        </a:p>
      </dgm:t>
    </dgm:pt>
    <dgm:pt modelId="{1C2423C6-6C48-44A3-9EE2-F08AE53FE00B}" type="sibTrans" cxnId="{A40874E1-456E-4855-8BE1-1B611429D84E}">
      <dgm:prSet/>
      <dgm:spPr/>
      <dgm:t>
        <a:bodyPr/>
        <a:lstStyle/>
        <a:p>
          <a:endParaRPr lang="pl-PL"/>
        </a:p>
      </dgm:t>
    </dgm:pt>
    <dgm:pt modelId="{1E71C4C3-D7EB-4B0A-8220-A483C29F840E}" type="pres">
      <dgm:prSet presAssocID="{67104236-0318-491F-8C6B-B0806344090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A7AC9CA-92D6-4E12-9019-415243CDE1A6}" type="pres">
      <dgm:prSet presAssocID="{37A3F94F-A642-47A5-B5CB-0758F8743396}" presName="root1" presStyleCnt="0"/>
      <dgm:spPr/>
    </dgm:pt>
    <dgm:pt modelId="{4357DCDB-C2AA-43ED-9A72-7BB1EE3C7150}" type="pres">
      <dgm:prSet presAssocID="{37A3F94F-A642-47A5-B5CB-0758F8743396}" presName="LevelOneTextNode" presStyleLbl="node0" presStyleIdx="0" presStyleCnt="1">
        <dgm:presLayoutVars>
          <dgm:chPref val="3"/>
        </dgm:presLayoutVars>
      </dgm:prSet>
      <dgm:spPr/>
    </dgm:pt>
    <dgm:pt modelId="{5B7EFF1D-A891-40A1-9151-24CB238CA82E}" type="pres">
      <dgm:prSet presAssocID="{37A3F94F-A642-47A5-B5CB-0758F8743396}" presName="level2hierChild" presStyleCnt="0"/>
      <dgm:spPr/>
    </dgm:pt>
    <dgm:pt modelId="{01F1FECF-3235-42AE-BEEF-19765C98A59A}" type="pres">
      <dgm:prSet presAssocID="{3F18A762-78CE-40E3-B4B1-DB71F05DC37D}" presName="conn2-1" presStyleLbl="parChTrans1D2" presStyleIdx="0" presStyleCnt="3"/>
      <dgm:spPr/>
    </dgm:pt>
    <dgm:pt modelId="{1354437D-A0FF-48AC-B282-11262A804DC1}" type="pres">
      <dgm:prSet presAssocID="{3F18A762-78CE-40E3-B4B1-DB71F05DC37D}" presName="connTx" presStyleLbl="parChTrans1D2" presStyleIdx="0" presStyleCnt="3"/>
      <dgm:spPr/>
    </dgm:pt>
    <dgm:pt modelId="{00836B3F-BD19-4078-97D4-AEB4FADC1ED9}" type="pres">
      <dgm:prSet presAssocID="{90ADE5B6-2A8A-4A5E-89E5-9D034266DD30}" presName="root2" presStyleCnt="0"/>
      <dgm:spPr/>
    </dgm:pt>
    <dgm:pt modelId="{5A723BDD-AD02-419E-966B-4EA9466B103B}" type="pres">
      <dgm:prSet presAssocID="{90ADE5B6-2A8A-4A5E-89E5-9D034266DD30}" presName="LevelTwoTextNode" presStyleLbl="node2" presStyleIdx="0" presStyleCnt="3">
        <dgm:presLayoutVars>
          <dgm:chPref val="3"/>
        </dgm:presLayoutVars>
      </dgm:prSet>
      <dgm:spPr/>
    </dgm:pt>
    <dgm:pt modelId="{0CF45386-298F-4C09-B0D8-1E23BBA25B20}" type="pres">
      <dgm:prSet presAssocID="{90ADE5B6-2A8A-4A5E-89E5-9D034266DD30}" presName="level3hierChild" presStyleCnt="0"/>
      <dgm:spPr/>
    </dgm:pt>
    <dgm:pt modelId="{516A33D0-3EE2-4C50-BF62-FE7250055E37}" type="pres">
      <dgm:prSet presAssocID="{ED008F26-E40C-4CFD-A0C0-C99F00062ED4}" presName="conn2-1" presStyleLbl="parChTrans1D2" presStyleIdx="1" presStyleCnt="3"/>
      <dgm:spPr/>
    </dgm:pt>
    <dgm:pt modelId="{DAFFC497-6D43-4160-B45E-0642C820DC30}" type="pres">
      <dgm:prSet presAssocID="{ED008F26-E40C-4CFD-A0C0-C99F00062ED4}" presName="connTx" presStyleLbl="parChTrans1D2" presStyleIdx="1" presStyleCnt="3"/>
      <dgm:spPr/>
    </dgm:pt>
    <dgm:pt modelId="{C78D0E2C-FF12-48C9-B1A9-99F9E77C29BB}" type="pres">
      <dgm:prSet presAssocID="{4323E68A-9C95-4190-B440-C995001592FC}" presName="root2" presStyleCnt="0"/>
      <dgm:spPr/>
    </dgm:pt>
    <dgm:pt modelId="{92A52D18-BDBF-4EDD-B00D-9CC7532F6543}" type="pres">
      <dgm:prSet presAssocID="{4323E68A-9C95-4190-B440-C995001592FC}" presName="LevelTwoTextNode" presStyleLbl="node2" presStyleIdx="1" presStyleCnt="3">
        <dgm:presLayoutVars>
          <dgm:chPref val="3"/>
        </dgm:presLayoutVars>
      </dgm:prSet>
      <dgm:spPr/>
    </dgm:pt>
    <dgm:pt modelId="{3D5E95E7-735A-4114-801D-33E41D1DC708}" type="pres">
      <dgm:prSet presAssocID="{4323E68A-9C95-4190-B440-C995001592FC}" presName="level3hierChild" presStyleCnt="0"/>
      <dgm:spPr/>
    </dgm:pt>
    <dgm:pt modelId="{3A9B2258-598C-423D-A5BD-0C99E91E17CB}" type="pres">
      <dgm:prSet presAssocID="{596D5590-A507-4B06-B784-15975B4C0B7B}" presName="conn2-1" presStyleLbl="parChTrans1D2" presStyleIdx="2" presStyleCnt="3"/>
      <dgm:spPr/>
    </dgm:pt>
    <dgm:pt modelId="{B3DBA49A-2D8C-47F1-A2E8-341A615AA9F8}" type="pres">
      <dgm:prSet presAssocID="{596D5590-A507-4B06-B784-15975B4C0B7B}" presName="connTx" presStyleLbl="parChTrans1D2" presStyleIdx="2" presStyleCnt="3"/>
      <dgm:spPr/>
    </dgm:pt>
    <dgm:pt modelId="{003C9EF2-8F77-41C9-88D6-75CD73E2654F}" type="pres">
      <dgm:prSet presAssocID="{7F732A3B-1B80-4714-9E5A-6EFDA05339BD}" presName="root2" presStyleCnt="0"/>
      <dgm:spPr/>
    </dgm:pt>
    <dgm:pt modelId="{A69EB6C9-7F54-49C1-A355-F173BD4475AD}" type="pres">
      <dgm:prSet presAssocID="{7F732A3B-1B80-4714-9E5A-6EFDA05339BD}" presName="LevelTwoTextNode" presStyleLbl="node2" presStyleIdx="2" presStyleCnt="3">
        <dgm:presLayoutVars>
          <dgm:chPref val="3"/>
        </dgm:presLayoutVars>
      </dgm:prSet>
      <dgm:spPr/>
    </dgm:pt>
    <dgm:pt modelId="{4B5785B7-F5F8-40F3-85BF-682743BB6FB0}" type="pres">
      <dgm:prSet presAssocID="{7F732A3B-1B80-4714-9E5A-6EFDA05339BD}" presName="level3hierChild" presStyleCnt="0"/>
      <dgm:spPr/>
    </dgm:pt>
  </dgm:ptLst>
  <dgm:cxnLst>
    <dgm:cxn modelId="{0DADDB12-4A19-46A1-87C6-D64A7B6C5774}" type="presOf" srcId="{3F18A762-78CE-40E3-B4B1-DB71F05DC37D}" destId="{01F1FECF-3235-42AE-BEEF-19765C98A59A}" srcOrd="0" destOrd="0" presId="urn:microsoft.com/office/officeart/2008/layout/HorizontalMultiLevelHierarchy"/>
    <dgm:cxn modelId="{219A842E-26FF-4147-82CF-B9AF12F8F618}" type="presOf" srcId="{3F18A762-78CE-40E3-B4B1-DB71F05DC37D}" destId="{1354437D-A0FF-48AC-B282-11262A804DC1}" srcOrd="1" destOrd="0" presId="urn:microsoft.com/office/officeart/2008/layout/HorizontalMultiLevelHierarchy"/>
    <dgm:cxn modelId="{4A03C23A-58BF-475B-8B5D-8DD3066DE09E}" type="presOf" srcId="{596D5590-A507-4B06-B784-15975B4C0B7B}" destId="{3A9B2258-598C-423D-A5BD-0C99E91E17CB}" srcOrd="0" destOrd="0" presId="urn:microsoft.com/office/officeart/2008/layout/HorizontalMultiLevelHierarchy"/>
    <dgm:cxn modelId="{D03F953F-7805-4BD6-93E1-88007B999FF3}" type="presOf" srcId="{90ADE5B6-2A8A-4A5E-89E5-9D034266DD30}" destId="{5A723BDD-AD02-419E-966B-4EA9466B103B}" srcOrd="0" destOrd="0" presId="urn:microsoft.com/office/officeart/2008/layout/HorizontalMultiLevelHierarchy"/>
    <dgm:cxn modelId="{90403A64-21E7-417F-9CDF-42AE1423BFC8}" type="presOf" srcId="{ED008F26-E40C-4CFD-A0C0-C99F00062ED4}" destId="{DAFFC497-6D43-4160-B45E-0642C820DC30}" srcOrd="1" destOrd="0" presId="urn:microsoft.com/office/officeart/2008/layout/HorizontalMultiLevelHierarchy"/>
    <dgm:cxn modelId="{0263DE65-4314-4A97-8008-E7F6B570DE3D}" srcId="{37A3F94F-A642-47A5-B5CB-0758F8743396}" destId="{4323E68A-9C95-4190-B440-C995001592FC}" srcOrd="1" destOrd="0" parTransId="{ED008F26-E40C-4CFD-A0C0-C99F00062ED4}" sibTransId="{017014FF-EE05-4176-8AF9-B06D2541E483}"/>
    <dgm:cxn modelId="{D3C4FB66-6A92-494E-93AB-45DB8DE34F15}" type="presOf" srcId="{37A3F94F-A642-47A5-B5CB-0758F8743396}" destId="{4357DCDB-C2AA-43ED-9A72-7BB1EE3C7150}" srcOrd="0" destOrd="0" presId="urn:microsoft.com/office/officeart/2008/layout/HorizontalMultiLevelHierarchy"/>
    <dgm:cxn modelId="{BFE3826E-981D-4EFC-99FE-38F5DF5800B6}" type="presOf" srcId="{7F732A3B-1B80-4714-9E5A-6EFDA05339BD}" destId="{A69EB6C9-7F54-49C1-A355-F173BD4475AD}" srcOrd="0" destOrd="0" presId="urn:microsoft.com/office/officeart/2008/layout/HorizontalMultiLevelHierarchy"/>
    <dgm:cxn modelId="{20D63450-C69B-465B-B502-F08BAA144278}" type="presOf" srcId="{ED008F26-E40C-4CFD-A0C0-C99F00062ED4}" destId="{516A33D0-3EE2-4C50-BF62-FE7250055E37}" srcOrd="0" destOrd="0" presId="urn:microsoft.com/office/officeart/2008/layout/HorizontalMultiLevelHierarchy"/>
    <dgm:cxn modelId="{6A92A255-1272-4CC1-9061-6E8CE04AEC19}" srcId="{67104236-0318-491F-8C6B-B08063440905}" destId="{37A3F94F-A642-47A5-B5CB-0758F8743396}" srcOrd="0" destOrd="0" parTransId="{A8200E4C-8E91-4AB7-A507-32FBC7FD0231}" sibTransId="{1C60F87A-71F7-4BEA-9D5E-3386D7FCDC05}"/>
    <dgm:cxn modelId="{E7AE497D-1626-4062-BF46-CEE21BDF8088}" type="presOf" srcId="{4323E68A-9C95-4190-B440-C995001592FC}" destId="{92A52D18-BDBF-4EDD-B00D-9CC7532F6543}" srcOrd="0" destOrd="0" presId="urn:microsoft.com/office/officeart/2008/layout/HorizontalMultiLevelHierarchy"/>
    <dgm:cxn modelId="{BCA866CC-0310-493A-B021-68F2CCDF145C}" srcId="{37A3F94F-A642-47A5-B5CB-0758F8743396}" destId="{90ADE5B6-2A8A-4A5E-89E5-9D034266DD30}" srcOrd="0" destOrd="0" parTransId="{3F18A762-78CE-40E3-B4B1-DB71F05DC37D}" sibTransId="{5FCBAF30-1E4E-4424-989B-32FB5D84730F}"/>
    <dgm:cxn modelId="{A9FEB5DE-E74A-4841-AB07-4F9B645E77A5}" type="presOf" srcId="{596D5590-A507-4B06-B784-15975B4C0B7B}" destId="{B3DBA49A-2D8C-47F1-A2E8-341A615AA9F8}" srcOrd="1" destOrd="0" presId="urn:microsoft.com/office/officeart/2008/layout/HorizontalMultiLevelHierarchy"/>
    <dgm:cxn modelId="{A40874E1-456E-4855-8BE1-1B611429D84E}" srcId="{37A3F94F-A642-47A5-B5CB-0758F8743396}" destId="{7F732A3B-1B80-4714-9E5A-6EFDA05339BD}" srcOrd="2" destOrd="0" parTransId="{596D5590-A507-4B06-B784-15975B4C0B7B}" sibTransId="{1C2423C6-6C48-44A3-9EE2-F08AE53FE00B}"/>
    <dgm:cxn modelId="{8EBE20F1-F73B-4A55-930C-7575E585C3E7}" type="presOf" srcId="{67104236-0318-491F-8C6B-B08063440905}" destId="{1E71C4C3-D7EB-4B0A-8220-A483C29F840E}" srcOrd="0" destOrd="0" presId="urn:microsoft.com/office/officeart/2008/layout/HorizontalMultiLevelHierarchy"/>
    <dgm:cxn modelId="{554540F7-1F32-4C99-9990-4A5FB9BB5269}" type="presParOf" srcId="{1E71C4C3-D7EB-4B0A-8220-A483C29F840E}" destId="{FA7AC9CA-92D6-4E12-9019-415243CDE1A6}" srcOrd="0" destOrd="0" presId="urn:microsoft.com/office/officeart/2008/layout/HorizontalMultiLevelHierarchy"/>
    <dgm:cxn modelId="{B9574C03-2E4F-46AA-8A95-1D5C1FDDAD3F}" type="presParOf" srcId="{FA7AC9CA-92D6-4E12-9019-415243CDE1A6}" destId="{4357DCDB-C2AA-43ED-9A72-7BB1EE3C7150}" srcOrd="0" destOrd="0" presId="urn:microsoft.com/office/officeart/2008/layout/HorizontalMultiLevelHierarchy"/>
    <dgm:cxn modelId="{9D6166D6-6EA4-48B6-AE03-CFAC883AF8B8}" type="presParOf" srcId="{FA7AC9CA-92D6-4E12-9019-415243CDE1A6}" destId="{5B7EFF1D-A891-40A1-9151-24CB238CA82E}" srcOrd="1" destOrd="0" presId="urn:microsoft.com/office/officeart/2008/layout/HorizontalMultiLevelHierarchy"/>
    <dgm:cxn modelId="{4D50577F-29E2-46E4-8180-952D44CBF131}" type="presParOf" srcId="{5B7EFF1D-A891-40A1-9151-24CB238CA82E}" destId="{01F1FECF-3235-42AE-BEEF-19765C98A59A}" srcOrd="0" destOrd="0" presId="urn:microsoft.com/office/officeart/2008/layout/HorizontalMultiLevelHierarchy"/>
    <dgm:cxn modelId="{2625FF09-4594-4D18-B675-0DECA9A9F230}" type="presParOf" srcId="{01F1FECF-3235-42AE-BEEF-19765C98A59A}" destId="{1354437D-A0FF-48AC-B282-11262A804DC1}" srcOrd="0" destOrd="0" presId="urn:microsoft.com/office/officeart/2008/layout/HorizontalMultiLevelHierarchy"/>
    <dgm:cxn modelId="{DCFD0BF9-8848-41FC-ADDC-97A9BAF9D369}" type="presParOf" srcId="{5B7EFF1D-A891-40A1-9151-24CB238CA82E}" destId="{00836B3F-BD19-4078-97D4-AEB4FADC1ED9}" srcOrd="1" destOrd="0" presId="urn:microsoft.com/office/officeart/2008/layout/HorizontalMultiLevelHierarchy"/>
    <dgm:cxn modelId="{B9ED9ACD-7BDE-4EEF-9285-637AFF62A916}" type="presParOf" srcId="{00836B3F-BD19-4078-97D4-AEB4FADC1ED9}" destId="{5A723BDD-AD02-419E-966B-4EA9466B103B}" srcOrd="0" destOrd="0" presId="urn:microsoft.com/office/officeart/2008/layout/HorizontalMultiLevelHierarchy"/>
    <dgm:cxn modelId="{BAB903B2-461D-4393-9CA9-686423FFA938}" type="presParOf" srcId="{00836B3F-BD19-4078-97D4-AEB4FADC1ED9}" destId="{0CF45386-298F-4C09-B0D8-1E23BBA25B20}" srcOrd="1" destOrd="0" presId="urn:microsoft.com/office/officeart/2008/layout/HorizontalMultiLevelHierarchy"/>
    <dgm:cxn modelId="{CB31584A-1D4C-4ADD-B0E5-6CE778C0CB25}" type="presParOf" srcId="{5B7EFF1D-A891-40A1-9151-24CB238CA82E}" destId="{516A33D0-3EE2-4C50-BF62-FE7250055E37}" srcOrd="2" destOrd="0" presId="urn:microsoft.com/office/officeart/2008/layout/HorizontalMultiLevelHierarchy"/>
    <dgm:cxn modelId="{70551BD5-8D82-4E64-BD18-64A9D3DB2CA4}" type="presParOf" srcId="{516A33D0-3EE2-4C50-BF62-FE7250055E37}" destId="{DAFFC497-6D43-4160-B45E-0642C820DC30}" srcOrd="0" destOrd="0" presId="urn:microsoft.com/office/officeart/2008/layout/HorizontalMultiLevelHierarchy"/>
    <dgm:cxn modelId="{031681B0-46B1-405A-AD72-652E3706B190}" type="presParOf" srcId="{5B7EFF1D-A891-40A1-9151-24CB238CA82E}" destId="{C78D0E2C-FF12-48C9-B1A9-99F9E77C29BB}" srcOrd="3" destOrd="0" presId="urn:microsoft.com/office/officeart/2008/layout/HorizontalMultiLevelHierarchy"/>
    <dgm:cxn modelId="{424442B7-B700-45D2-9AA6-5537FE5E39A5}" type="presParOf" srcId="{C78D0E2C-FF12-48C9-B1A9-99F9E77C29BB}" destId="{92A52D18-BDBF-4EDD-B00D-9CC7532F6543}" srcOrd="0" destOrd="0" presId="urn:microsoft.com/office/officeart/2008/layout/HorizontalMultiLevelHierarchy"/>
    <dgm:cxn modelId="{18029BE1-6F2A-4B68-9F8E-D6BB39233B86}" type="presParOf" srcId="{C78D0E2C-FF12-48C9-B1A9-99F9E77C29BB}" destId="{3D5E95E7-735A-4114-801D-33E41D1DC708}" srcOrd="1" destOrd="0" presId="urn:microsoft.com/office/officeart/2008/layout/HorizontalMultiLevelHierarchy"/>
    <dgm:cxn modelId="{11470C81-9CB8-41BC-9D2F-55D9221646FD}" type="presParOf" srcId="{5B7EFF1D-A891-40A1-9151-24CB238CA82E}" destId="{3A9B2258-598C-423D-A5BD-0C99E91E17CB}" srcOrd="4" destOrd="0" presId="urn:microsoft.com/office/officeart/2008/layout/HorizontalMultiLevelHierarchy"/>
    <dgm:cxn modelId="{A4755C17-80E1-425E-AF25-28397AA20CF0}" type="presParOf" srcId="{3A9B2258-598C-423D-A5BD-0C99E91E17CB}" destId="{B3DBA49A-2D8C-47F1-A2E8-341A615AA9F8}" srcOrd="0" destOrd="0" presId="urn:microsoft.com/office/officeart/2008/layout/HorizontalMultiLevelHierarchy"/>
    <dgm:cxn modelId="{27BFD1AF-59B5-4FAE-B841-6558E0A654F9}" type="presParOf" srcId="{5B7EFF1D-A891-40A1-9151-24CB238CA82E}" destId="{003C9EF2-8F77-41C9-88D6-75CD73E2654F}" srcOrd="5" destOrd="0" presId="urn:microsoft.com/office/officeart/2008/layout/HorizontalMultiLevelHierarchy"/>
    <dgm:cxn modelId="{ED3E2433-7F0D-4236-B131-E32E375DDCF3}" type="presParOf" srcId="{003C9EF2-8F77-41C9-88D6-75CD73E2654F}" destId="{A69EB6C9-7F54-49C1-A355-F173BD4475AD}" srcOrd="0" destOrd="0" presId="urn:microsoft.com/office/officeart/2008/layout/HorizontalMultiLevelHierarchy"/>
    <dgm:cxn modelId="{4A96D282-E433-4BA0-B03C-A193E9ADD3EA}" type="presParOf" srcId="{003C9EF2-8F77-41C9-88D6-75CD73E2654F}" destId="{4B5785B7-F5F8-40F3-85BF-682743BB6FB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104236-0318-491F-8C6B-B08063440905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37A3F94F-A642-47A5-B5CB-0758F8743396}">
      <dgm:prSet phldrT="[Tekst]"/>
      <dgm:spPr/>
      <dgm:t>
        <a:bodyPr/>
        <a:lstStyle/>
        <a:p>
          <a:r>
            <a:rPr lang="pl-PL" dirty="0"/>
            <a:t>R32</a:t>
          </a:r>
        </a:p>
      </dgm:t>
    </dgm:pt>
    <dgm:pt modelId="{A8200E4C-8E91-4AB7-A507-32FBC7FD0231}" type="parTrans" cxnId="{6A92A255-1272-4CC1-9061-6E8CE04AEC19}">
      <dgm:prSet/>
      <dgm:spPr/>
      <dgm:t>
        <a:bodyPr/>
        <a:lstStyle/>
        <a:p>
          <a:endParaRPr lang="pl-PL"/>
        </a:p>
      </dgm:t>
    </dgm:pt>
    <dgm:pt modelId="{1C60F87A-71F7-4BEA-9D5E-3386D7FCDC05}" type="sibTrans" cxnId="{6A92A255-1272-4CC1-9061-6E8CE04AEC19}">
      <dgm:prSet/>
      <dgm:spPr/>
      <dgm:t>
        <a:bodyPr/>
        <a:lstStyle/>
        <a:p>
          <a:endParaRPr lang="pl-PL"/>
        </a:p>
      </dgm:t>
    </dgm:pt>
    <dgm:pt modelId="{90ADE5B6-2A8A-4A5E-89E5-9D034266DD30}">
      <dgm:prSet phldrT="[Tekst]"/>
      <dgm:spPr/>
      <dgm:t>
        <a:bodyPr/>
        <a:lstStyle/>
        <a:p>
          <a:r>
            <a:rPr lang="pl-PL" dirty="0"/>
            <a:t>CH2F2</a:t>
          </a:r>
        </a:p>
      </dgm:t>
    </dgm:pt>
    <dgm:pt modelId="{3F18A762-78CE-40E3-B4B1-DB71F05DC37D}" type="parTrans" cxnId="{BCA866CC-0310-493A-B021-68F2CCDF145C}">
      <dgm:prSet/>
      <dgm:spPr/>
      <dgm:t>
        <a:bodyPr/>
        <a:lstStyle/>
        <a:p>
          <a:endParaRPr lang="pl-PL"/>
        </a:p>
      </dgm:t>
    </dgm:pt>
    <dgm:pt modelId="{5FCBAF30-1E4E-4424-989B-32FB5D84730F}" type="sibTrans" cxnId="{BCA866CC-0310-493A-B021-68F2CCDF145C}">
      <dgm:prSet/>
      <dgm:spPr/>
      <dgm:t>
        <a:bodyPr/>
        <a:lstStyle/>
        <a:p>
          <a:endParaRPr lang="pl-PL"/>
        </a:p>
      </dgm:t>
    </dgm:pt>
    <dgm:pt modelId="{1E71C4C3-D7EB-4B0A-8220-A483C29F840E}" type="pres">
      <dgm:prSet presAssocID="{67104236-0318-491F-8C6B-B0806344090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A7AC9CA-92D6-4E12-9019-415243CDE1A6}" type="pres">
      <dgm:prSet presAssocID="{37A3F94F-A642-47A5-B5CB-0758F8743396}" presName="root1" presStyleCnt="0"/>
      <dgm:spPr/>
    </dgm:pt>
    <dgm:pt modelId="{4357DCDB-C2AA-43ED-9A72-7BB1EE3C7150}" type="pres">
      <dgm:prSet presAssocID="{37A3F94F-A642-47A5-B5CB-0758F8743396}" presName="LevelOneTextNode" presStyleLbl="node0" presStyleIdx="0" presStyleCnt="1">
        <dgm:presLayoutVars>
          <dgm:chPref val="3"/>
        </dgm:presLayoutVars>
      </dgm:prSet>
      <dgm:spPr/>
    </dgm:pt>
    <dgm:pt modelId="{5B7EFF1D-A891-40A1-9151-24CB238CA82E}" type="pres">
      <dgm:prSet presAssocID="{37A3F94F-A642-47A5-B5CB-0758F8743396}" presName="level2hierChild" presStyleCnt="0"/>
      <dgm:spPr/>
    </dgm:pt>
    <dgm:pt modelId="{01F1FECF-3235-42AE-BEEF-19765C98A59A}" type="pres">
      <dgm:prSet presAssocID="{3F18A762-78CE-40E3-B4B1-DB71F05DC37D}" presName="conn2-1" presStyleLbl="parChTrans1D2" presStyleIdx="0" presStyleCnt="1"/>
      <dgm:spPr/>
    </dgm:pt>
    <dgm:pt modelId="{1354437D-A0FF-48AC-B282-11262A804DC1}" type="pres">
      <dgm:prSet presAssocID="{3F18A762-78CE-40E3-B4B1-DB71F05DC37D}" presName="connTx" presStyleLbl="parChTrans1D2" presStyleIdx="0" presStyleCnt="1"/>
      <dgm:spPr/>
    </dgm:pt>
    <dgm:pt modelId="{00836B3F-BD19-4078-97D4-AEB4FADC1ED9}" type="pres">
      <dgm:prSet presAssocID="{90ADE5B6-2A8A-4A5E-89E5-9D034266DD30}" presName="root2" presStyleCnt="0"/>
      <dgm:spPr/>
    </dgm:pt>
    <dgm:pt modelId="{5A723BDD-AD02-419E-966B-4EA9466B103B}" type="pres">
      <dgm:prSet presAssocID="{90ADE5B6-2A8A-4A5E-89E5-9D034266DD30}" presName="LevelTwoTextNode" presStyleLbl="node2" presStyleIdx="0" presStyleCnt="1">
        <dgm:presLayoutVars>
          <dgm:chPref val="3"/>
        </dgm:presLayoutVars>
      </dgm:prSet>
      <dgm:spPr/>
    </dgm:pt>
    <dgm:pt modelId="{0CF45386-298F-4C09-B0D8-1E23BBA25B20}" type="pres">
      <dgm:prSet presAssocID="{90ADE5B6-2A8A-4A5E-89E5-9D034266DD30}" presName="level3hierChild" presStyleCnt="0"/>
      <dgm:spPr/>
    </dgm:pt>
  </dgm:ptLst>
  <dgm:cxnLst>
    <dgm:cxn modelId="{0DADDB12-4A19-46A1-87C6-D64A7B6C5774}" type="presOf" srcId="{3F18A762-78CE-40E3-B4B1-DB71F05DC37D}" destId="{01F1FECF-3235-42AE-BEEF-19765C98A59A}" srcOrd="0" destOrd="0" presId="urn:microsoft.com/office/officeart/2008/layout/HorizontalMultiLevelHierarchy"/>
    <dgm:cxn modelId="{219A842E-26FF-4147-82CF-B9AF12F8F618}" type="presOf" srcId="{3F18A762-78CE-40E3-B4B1-DB71F05DC37D}" destId="{1354437D-A0FF-48AC-B282-11262A804DC1}" srcOrd="1" destOrd="0" presId="urn:microsoft.com/office/officeart/2008/layout/HorizontalMultiLevelHierarchy"/>
    <dgm:cxn modelId="{D03F953F-7805-4BD6-93E1-88007B999FF3}" type="presOf" srcId="{90ADE5B6-2A8A-4A5E-89E5-9D034266DD30}" destId="{5A723BDD-AD02-419E-966B-4EA9466B103B}" srcOrd="0" destOrd="0" presId="urn:microsoft.com/office/officeart/2008/layout/HorizontalMultiLevelHierarchy"/>
    <dgm:cxn modelId="{D3C4FB66-6A92-494E-93AB-45DB8DE34F15}" type="presOf" srcId="{37A3F94F-A642-47A5-B5CB-0758F8743396}" destId="{4357DCDB-C2AA-43ED-9A72-7BB1EE3C7150}" srcOrd="0" destOrd="0" presId="urn:microsoft.com/office/officeart/2008/layout/HorizontalMultiLevelHierarchy"/>
    <dgm:cxn modelId="{6A92A255-1272-4CC1-9061-6E8CE04AEC19}" srcId="{67104236-0318-491F-8C6B-B08063440905}" destId="{37A3F94F-A642-47A5-B5CB-0758F8743396}" srcOrd="0" destOrd="0" parTransId="{A8200E4C-8E91-4AB7-A507-32FBC7FD0231}" sibTransId="{1C60F87A-71F7-4BEA-9D5E-3386D7FCDC05}"/>
    <dgm:cxn modelId="{BCA866CC-0310-493A-B021-68F2CCDF145C}" srcId="{37A3F94F-A642-47A5-B5CB-0758F8743396}" destId="{90ADE5B6-2A8A-4A5E-89E5-9D034266DD30}" srcOrd="0" destOrd="0" parTransId="{3F18A762-78CE-40E3-B4B1-DB71F05DC37D}" sibTransId="{5FCBAF30-1E4E-4424-989B-32FB5D84730F}"/>
    <dgm:cxn modelId="{8EBE20F1-F73B-4A55-930C-7575E585C3E7}" type="presOf" srcId="{67104236-0318-491F-8C6B-B08063440905}" destId="{1E71C4C3-D7EB-4B0A-8220-A483C29F840E}" srcOrd="0" destOrd="0" presId="urn:microsoft.com/office/officeart/2008/layout/HorizontalMultiLevelHierarchy"/>
    <dgm:cxn modelId="{554540F7-1F32-4C99-9990-4A5FB9BB5269}" type="presParOf" srcId="{1E71C4C3-D7EB-4B0A-8220-A483C29F840E}" destId="{FA7AC9CA-92D6-4E12-9019-415243CDE1A6}" srcOrd="0" destOrd="0" presId="urn:microsoft.com/office/officeart/2008/layout/HorizontalMultiLevelHierarchy"/>
    <dgm:cxn modelId="{B9574C03-2E4F-46AA-8A95-1D5C1FDDAD3F}" type="presParOf" srcId="{FA7AC9CA-92D6-4E12-9019-415243CDE1A6}" destId="{4357DCDB-C2AA-43ED-9A72-7BB1EE3C7150}" srcOrd="0" destOrd="0" presId="urn:microsoft.com/office/officeart/2008/layout/HorizontalMultiLevelHierarchy"/>
    <dgm:cxn modelId="{9D6166D6-6EA4-48B6-AE03-CFAC883AF8B8}" type="presParOf" srcId="{FA7AC9CA-92D6-4E12-9019-415243CDE1A6}" destId="{5B7EFF1D-A891-40A1-9151-24CB238CA82E}" srcOrd="1" destOrd="0" presId="urn:microsoft.com/office/officeart/2008/layout/HorizontalMultiLevelHierarchy"/>
    <dgm:cxn modelId="{4D50577F-29E2-46E4-8180-952D44CBF131}" type="presParOf" srcId="{5B7EFF1D-A891-40A1-9151-24CB238CA82E}" destId="{01F1FECF-3235-42AE-BEEF-19765C98A59A}" srcOrd="0" destOrd="0" presId="urn:microsoft.com/office/officeart/2008/layout/HorizontalMultiLevelHierarchy"/>
    <dgm:cxn modelId="{2625FF09-4594-4D18-B675-0DECA9A9F230}" type="presParOf" srcId="{01F1FECF-3235-42AE-BEEF-19765C98A59A}" destId="{1354437D-A0FF-48AC-B282-11262A804DC1}" srcOrd="0" destOrd="0" presId="urn:microsoft.com/office/officeart/2008/layout/HorizontalMultiLevelHierarchy"/>
    <dgm:cxn modelId="{DCFD0BF9-8848-41FC-ADDC-97A9BAF9D369}" type="presParOf" srcId="{5B7EFF1D-A891-40A1-9151-24CB238CA82E}" destId="{00836B3F-BD19-4078-97D4-AEB4FADC1ED9}" srcOrd="1" destOrd="0" presId="urn:microsoft.com/office/officeart/2008/layout/HorizontalMultiLevelHierarchy"/>
    <dgm:cxn modelId="{B9ED9ACD-7BDE-4EEF-9285-637AFF62A916}" type="presParOf" srcId="{00836B3F-BD19-4078-97D4-AEB4FADC1ED9}" destId="{5A723BDD-AD02-419E-966B-4EA9466B103B}" srcOrd="0" destOrd="0" presId="urn:microsoft.com/office/officeart/2008/layout/HorizontalMultiLevelHierarchy"/>
    <dgm:cxn modelId="{BAB903B2-461D-4393-9CA9-686423FFA938}" type="presParOf" srcId="{00836B3F-BD19-4078-97D4-AEB4FADC1ED9}" destId="{0CF45386-298F-4C09-B0D8-1E23BBA25B2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104236-0318-491F-8C6B-B08063440905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37A3F94F-A642-47A5-B5CB-0758F8743396}">
      <dgm:prSet phldrT="[Tekst]"/>
      <dgm:spPr/>
      <dgm:t>
        <a:bodyPr/>
        <a:lstStyle/>
        <a:p>
          <a:r>
            <a:rPr lang="pl-PL" dirty="0"/>
            <a:t>R290</a:t>
          </a:r>
        </a:p>
      </dgm:t>
    </dgm:pt>
    <dgm:pt modelId="{A8200E4C-8E91-4AB7-A507-32FBC7FD0231}" type="parTrans" cxnId="{6A92A255-1272-4CC1-9061-6E8CE04AEC19}">
      <dgm:prSet/>
      <dgm:spPr/>
      <dgm:t>
        <a:bodyPr/>
        <a:lstStyle/>
        <a:p>
          <a:endParaRPr lang="pl-PL"/>
        </a:p>
      </dgm:t>
    </dgm:pt>
    <dgm:pt modelId="{1C60F87A-71F7-4BEA-9D5E-3386D7FCDC05}" type="sibTrans" cxnId="{6A92A255-1272-4CC1-9061-6E8CE04AEC19}">
      <dgm:prSet/>
      <dgm:spPr/>
      <dgm:t>
        <a:bodyPr/>
        <a:lstStyle/>
        <a:p>
          <a:endParaRPr lang="pl-PL"/>
        </a:p>
      </dgm:t>
    </dgm:pt>
    <dgm:pt modelId="{90ADE5B6-2A8A-4A5E-89E5-9D034266DD30}">
      <dgm:prSet phldrT="[Tekst]"/>
      <dgm:spPr/>
      <dgm:t>
        <a:bodyPr/>
        <a:lstStyle/>
        <a:p>
          <a:r>
            <a:rPr lang="pl-PL" dirty="0"/>
            <a:t>propan</a:t>
          </a:r>
        </a:p>
      </dgm:t>
    </dgm:pt>
    <dgm:pt modelId="{3F18A762-78CE-40E3-B4B1-DB71F05DC37D}" type="parTrans" cxnId="{BCA866CC-0310-493A-B021-68F2CCDF145C}">
      <dgm:prSet/>
      <dgm:spPr/>
      <dgm:t>
        <a:bodyPr/>
        <a:lstStyle/>
        <a:p>
          <a:endParaRPr lang="pl-PL"/>
        </a:p>
      </dgm:t>
    </dgm:pt>
    <dgm:pt modelId="{5FCBAF30-1E4E-4424-989B-32FB5D84730F}" type="sibTrans" cxnId="{BCA866CC-0310-493A-B021-68F2CCDF145C}">
      <dgm:prSet/>
      <dgm:spPr/>
      <dgm:t>
        <a:bodyPr/>
        <a:lstStyle/>
        <a:p>
          <a:endParaRPr lang="pl-PL"/>
        </a:p>
      </dgm:t>
    </dgm:pt>
    <dgm:pt modelId="{1E71C4C3-D7EB-4B0A-8220-A483C29F840E}" type="pres">
      <dgm:prSet presAssocID="{67104236-0318-491F-8C6B-B0806344090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A7AC9CA-92D6-4E12-9019-415243CDE1A6}" type="pres">
      <dgm:prSet presAssocID="{37A3F94F-A642-47A5-B5CB-0758F8743396}" presName="root1" presStyleCnt="0"/>
      <dgm:spPr/>
    </dgm:pt>
    <dgm:pt modelId="{4357DCDB-C2AA-43ED-9A72-7BB1EE3C7150}" type="pres">
      <dgm:prSet presAssocID="{37A3F94F-A642-47A5-B5CB-0758F8743396}" presName="LevelOneTextNode" presStyleLbl="node0" presStyleIdx="0" presStyleCnt="1">
        <dgm:presLayoutVars>
          <dgm:chPref val="3"/>
        </dgm:presLayoutVars>
      </dgm:prSet>
      <dgm:spPr/>
    </dgm:pt>
    <dgm:pt modelId="{5B7EFF1D-A891-40A1-9151-24CB238CA82E}" type="pres">
      <dgm:prSet presAssocID="{37A3F94F-A642-47A5-B5CB-0758F8743396}" presName="level2hierChild" presStyleCnt="0"/>
      <dgm:spPr/>
    </dgm:pt>
    <dgm:pt modelId="{01F1FECF-3235-42AE-BEEF-19765C98A59A}" type="pres">
      <dgm:prSet presAssocID="{3F18A762-78CE-40E3-B4B1-DB71F05DC37D}" presName="conn2-1" presStyleLbl="parChTrans1D2" presStyleIdx="0" presStyleCnt="1"/>
      <dgm:spPr/>
    </dgm:pt>
    <dgm:pt modelId="{1354437D-A0FF-48AC-B282-11262A804DC1}" type="pres">
      <dgm:prSet presAssocID="{3F18A762-78CE-40E3-B4B1-DB71F05DC37D}" presName="connTx" presStyleLbl="parChTrans1D2" presStyleIdx="0" presStyleCnt="1"/>
      <dgm:spPr/>
    </dgm:pt>
    <dgm:pt modelId="{00836B3F-BD19-4078-97D4-AEB4FADC1ED9}" type="pres">
      <dgm:prSet presAssocID="{90ADE5B6-2A8A-4A5E-89E5-9D034266DD30}" presName="root2" presStyleCnt="0"/>
      <dgm:spPr/>
    </dgm:pt>
    <dgm:pt modelId="{5A723BDD-AD02-419E-966B-4EA9466B103B}" type="pres">
      <dgm:prSet presAssocID="{90ADE5B6-2A8A-4A5E-89E5-9D034266DD30}" presName="LevelTwoTextNode" presStyleLbl="node2" presStyleIdx="0" presStyleCnt="1">
        <dgm:presLayoutVars>
          <dgm:chPref val="3"/>
        </dgm:presLayoutVars>
      </dgm:prSet>
      <dgm:spPr/>
    </dgm:pt>
    <dgm:pt modelId="{0CF45386-298F-4C09-B0D8-1E23BBA25B20}" type="pres">
      <dgm:prSet presAssocID="{90ADE5B6-2A8A-4A5E-89E5-9D034266DD30}" presName="level3hierChild" presStyleCnt="0"/>
      <dgm:spPr/>
    </dgm:pt>
  </dgm:ptLst>
  <dgm:cxnLst>
    <dgm:cxn modelId="{0DADDB12-4A19-46A1-87C6-D64A7B6C5774}" type="presOf" srcId="{3F18A762-78CE-40E3-B4B1-DB71F05DC37D}" destId="{01F1FECF-3235-42AE-BEEF-19765C98A59A}" srcOrd="0" destOrd="0" presId="urn:microsoft.com/office/officeart/2008/layout/HorizontalMultiLevelHierarchy"/>
    <dgm:cxn modelId="{219A842E-26FF-4147-82CF-B9AF12F8F618}" type="presOf" srcId="{3F18A762-78CE-40E3-B4B1-DB71F05DC37D}" destId="{1354437D-A0FF-48AC-B282-11262A804DC1}" srcOrd="1" destOrd="0" presId="urn:microsoft.com/office/officeart/2008/layout/HorizontalMultiLevelHierarchy"/>
    <dgm:cxn modelId="{D03F953F-7805-4BD6-93E1-88007B999FF3}" type="presOf" srcId="{90ADE5B6-2A8A-4A5E-89E5-9D034266DD30}" destId="{5A723BDD-AD02-419E-966B-4EA9466B103B}" srcOrd="0" destOrd="0" presId="urn:microsoft.com/office/officeart/2008/layout/HorizontalMultiLevelHierarchy"/>
    <dgm:cxn modelId="{D3C4FB66-6A92-494E-93AB-45DB8DE34F15}" type="presOf" srcId="{37A3F94F-A642-47A5-B5CB-0758F8743396}" destId="{4357DCDB-C2AA-43ED-9A72-7BB1EE3C7150}" srcOrd="0" destOrd="0" presId="urn:microsoft.com/office/officeart/2008/layout/HorizontalMultiLevelHierarchy"/>
    <dgm:cxn modelId="{6A92A255-1272-4CC1-9061-6E8CE04AEC19}" srcId="{67104236-0318-491F-8C6B-B08063440905}" destId="{37A3F94F-A642-47A5-B5CB-0758F8743396}" srcOrd="0" destOrd="0" parTransId="{A8200E4C-8E91-4AB7-A507-32FBC7FD0231}" sibTransId="{1C60F87A-71F7-4BEA-9D5E-3386D7FCDC05}"/>
    <dgm:cxn modelId="{BCA866CC-0310-493A-B021-68F2CCDF145C}" srcId="{37A3F94F-A642-47A5-B5CB-0758F8743396}" destId="{90ADE5B6-2A8A-4A5E-89E5-9D034266DD30}" srcOrd="0" destOrd="0" parTransId="{3F18A762-78CE-40E3-B4B1-DB71F05DC37D}" sibTransId="{5FCBAF30-1E4E-4424-989B-32FB5D84730F}"/>
    <dgm:cxn modelId="{8EBE20F1-F73B-4A55-930C-7575E585C3E7}" type="presOf" srcId="{67104236-0318-491F-8C6B-B08063440905}" destId="{1E71C4C3-D7EB-4B0A-8220-A483C29F840E}" srcOrd="0" destOrd="0" presId="urn:microsoft.com/office/officeart/2008/layout/HorizontalMultiLevelHierarchy"/>
    <dgm:cxn modelId="{554540F7-1F32-4C99-9990-4A5FB9BB5269}" type="presParOf" srcId="{1E71C4C3-D7EB-4B0A-8220-A483C29F840E}" destId="{FA7AC9CA-92D6-4E12-9019-415243CDE1A6}" srcOrd="0" destOrd="0" presId="urn:microsoft.com/office/officeart/2008/layout/HorizontalMultiLevelHierarchy"/>
    <dgm:cxn modelId="{B9574C03-2E4F-46AA-8A95-1D5C1FDDAD3F}" type="presParOf" srcId="{FA7AC9CA-92D6-4E12-9019-415243CDE1A6}" destId="{4357DCDB-C2AA-43ED-9A72-7BB1EE3C7150}" srcOrd="0" destOrd="0" presId="urn:microsoft.com/office/officeart/2008/layout/HorizontalMultiLevelHierarchy"/>
    <dgm:cxn modelId="{9D6166D6-6EA4-48B6-AE03-CFAC883AF8B8}" type="presParOf" srcId="{FA7AC9CA-92D6-4E12-9019-415243CDE1A6}" destId="{5B7EFF1D-A891-40A1-9151-24CB238CA82E}" srcOrd="1" destOrd="0" presId="urn:microsoft.com/office/officeart/2008/layout/HorizontalMultiLevelHierarchy"/>
    <dgm:cxn modelId="{4D50577F-29E2-46E4-8180-952D44CBF131}" type="presParOf" srcId="{5B7EFF1D-A891-40A1-9151-24CB238CA82E}" destId="{01F1FECF-3235-42AE-BEEF-19765C98A59A}" srcOrd="0" destOrd="0" presId="urn:microsoft.com/office/officeart/2008/layout/HorizontalMultiLevelHierarchy"/>
    <dgm:cxn modelId="{2625FF09-4594-4D18-B675-0DECA9A9F230}" type="presParOf" srcId="{01F1FECF-3235-42AE-BEEF-19765C98A59A}" destId="{1354437D-A0FF-48AC-B282-11262A804DC1}" srcOrd="0" destOrd="0" presId="urn:microsoft.com/office/officeart/2008/layout/HorizontalMultiLevelHierarchy"/>
    <dgm:cxn modelId="{DCFD0BF9-8848-41FC-ADDC-97A9BAF9D369}" type="presParOf" srcId="{5B7EFF1D-A891-40A1-9151-24CB238CA82E}" destId="{00836B3F-BD19-4078-97D4-AEB4FADC1ED9}" srcOrd="1" destOrd="0" presId="urn:microsoft.com/office/officeart/2008/layout/HorizontalMultiLevelHierarchy"/>
    <dgm:cxn modelId="{B9ED9ACD-7BDE-4EEF-9285-637AFF62A916}" type="presParOf" srcId="{00836B3F-BD19-4078-97D4-AEB4FADC1ED9}" destId="{5A723BDD-AD02-419E-966B-4EA9466B103B}" srcOrd="0" destOrd="0" presId="urn:microsoft.com/office/officeart/2008/layout/HorizontalMultiLevelHierarchy"/>
    <dgm:cxn modelId="{BAB903B2-461D-4393-9CA9-686423FFA938}" type="presParOf" srcId="{00836B3F-BD19-4078-97D4-AEB4FADC1ED9}" destId="{0CF45386-298F-4C09-B0D8-1E23BBA25B2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FE743F-ED03-4455-93C5-96736BB8459B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72E5F29-1EC3-4689-90D2-F0BB7BD13564}">
      <dgm:prSet phldrT="[Tekst]"/>
      <dgm:spPr/>
      <dgm:t>
        <a:bodyPr/>
        <a:lstStyle/>
        <a:p>
          <a:r>
            <a:rPr lang="pl-PL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Określenie zapotrzebowania dla nowego budynku</a:t>
          </a:r>
          <a:endParaRPr lang="pl-PL" dirty="0"/>
        </a:p>
      </dgm:t>
    </dgm:pt>
    <dgm:pt modelId="{14EBE82B-2A04-43C1-97D3-1B652D3FCFF0}" type="parTrans" cxnId="{965DAB60-325C-45CC-B558-B2F8E7784F41}">
      <dgm:prSet/>
      <dgm:spPr/>
      <dgm:t>
        <a:bodyPr/>
        <a:lstStyle/>
        <a:p>
          <a:endParaRPr lang="pl-PL"/>
        </a:p>
      </dgm:t>
    </dgm:pt>
    <dgm:pt modelId="{38139007-36E7-4A3F-AF72-945579BB1C71}" type="sibTrans" cxnId="{965DAB60-325C-45CC-B558-B2F8E7784F41}">
      <dgm:prSet/>
      <dgm:spPr/>
      <dgm:t>
        <a:bodyPr/>
        <a:lstStyle/>
        <a:p>
          <a:endParaRPr lang="pl-PL"/>
        </a:p>
      </dgm:t>
    </dgm:pt>
    <dgm:pt modelId="{3C385CB3-1A33-4D62-BEBA-BB6630AF0DA3}">
      <dgm:prSet phldrT="[Tekst]"/>
      <dgm:spPr/>
      <dgm:t>
        <a:bodyPr/>
        <a:lstStyle/>
        <a:p>
          <a:r>
            <a:rPr lang="pl-PL" dirty="0"/>
            <a:t>Bilans energetyczny</a:t>
          </a:r>
        </a:p>
      </dgm:t>
    </dgm:pt>
    <dgm:pt modelId="{1D9CF298-3EBE-4E57-8A66-3B022738A832}" type="parTrans" cxnId="{BECA61A9-D61C-4960-B5E9-02AD1F65BEE9}">
      <dgm:prSet/>
      <dgm:spPr/>
      <dgm:t>
        <a:bodyPr/>
        <a:lstStyle/>
        <a:p>
          <a:endParaRPr lang="pl-PL"/>
        </a:p>
      </dgm:t>
    </dgm:pt>
    <dgm:pt modelId="{CD3578F3-63B2-43A3-8FE3-8B2F94E26BCB}" type="sibTrans" cxnId="{BECA61A9-D61C-4960-B5E9-02AD1F65BEE9}">
      <dgm:prSet/>
      <dgm:spPr/>
      <dgm:t>
        <a:bodyPr/>
        <a:lstStyle/>
        <a:p>
          <a:endParaRPr lang="pl-PL"/>
        </a:p>
      </dgm:t>
    </dgm:pt>
    <dgm:pt modelId="{4CBE2947-E0E4-4652-9961-EFE5AF9160A8}">
      <dgm:prSet phldrT="[Tekst]"/>
      <dgm:spPr/>
      <dgm:t>
        <a:bodyPr/>
        <a:lstStyle/>
        <a:p>
          <a:r>
            <a:rPr lang="pl-PL" dirty="0"/>
            <a:t>System ogrzewania</a:t>
          </a:r>
        </a:p>
      </dgm:t>
    </dgm:pt>
    <dgm:pt modelId="{374D91B8-B642-423E-9AC8-04E1C7BA6F90}" type="parTrans" cxnId="{C4918C56-C9F8-47F9-8AAE-F29EA651CC8F}">
      <dgm:prSet/>
      <dgm:spPr/>
      <dgm:t>
        <a:bodyPr/>
        <a:lstStyle/>
        <a:p>
          <a:endParaRPr lang="pl-PL"/>
        </a:p>
      </dgm:t>
    </dgm:pt>
    <dgm:pt modelId="{11983E74-1586-4901-904D-0E93F4A5F1AF}" type="sibTrans" cxnId="{C4918C56-C9F8-47F9-8AAE-F29EA651CC8F}">
      <dgm:prSet/>
      <dgm:spPr/>
      <dgm:t>
        <a:bodyPr/>
        <a:lstStyle/>
        <a:p>
          <a:endParaRPr lang="pl-PL"/>
        </a:p>
      </dgm:t>
    </dgm:pt>
    <dgm:pt modelId="{4B3F7C84-EB7C-45CC-8CE2-442442BD01F0}">
      <dgm:prSet phldrT="[Tekst]"/>
      <dgm:spPr/>
      <dgm:t>
        <a:bodyPr/>
        <a:lstStyle/>
        <a:p>
          <a:r>
            <a:rPr lang="pl-PL" dirty="0"/>
            <a:t>Lokalizacja budynku</a:t>
          </a:r>
        </a:p>
      </dgm:t>
    </dgm:pt>
    <dgm:pt modelId="{C560F052-BBA8-4AAA-B648-A506474D4BFD}" type="parTrans" cxnId="{09F8BD27-544D-4DF1-A9D8-FDE89F4FD2FE}">
      <dgm:prSet/>
      <dgm:spPr/>
      <dgm:t>
        <a:bodyPr/>
        <a:lstStyle/>
        <a:p>
          <a:endParaRPr lang="pl-PL"/>
        </a:p>
      </dgm:t>
    </dgm:pt>
    <dgm:pt modelId="{DC23FB4C-D584-41FF-A995-36E80A8B0776}" type="sibTrans" cxnId="{09F8BD27-544D-4DF1-A9D8-FDE89F4FD2FE}">
      <dgm:prSet/>
      <dgm:spPr/>
      <dgm:t>
        <a:bodyPr/>
        <a:lstStyle/>
        <a:p>
          <a:endParaRPr lang="pl-PL"/>
        </a:p>
      </dgm:t>
    </dgm:pt>
    <dgm:pt modelId="{1EF0866A-9416-491B-AFCF-5056297B8E3D}">
      <dgm:prSet phldrT="[Tekst]"/>
      <dgm:spPr/>
      <dgm:t>
        <a:bodyPr/>
        <a:lstStyle/>
        <a:p>
          <a:r>
            <a:rPr lang="pl-PL" dirty="0"/>
            <a:t>Ilość osób do zamieszkania</a:t>
          </a:r>
        </a:p>
      </dgm:t>
    </dgm:pt>
    <dgm:pt modelId="{062C4AC1-38A4-48F7-8D5F-2B21D7823B88}" type="parTrans" cxnId="{C8C89BE4-3218-4162-B956-7094F3A97807}">
      <dgm:prSet/>
      <dgm:spPr/>
      <dgm:t>
        <a:bodyPr/>
        <a:lstStyle/>
        <a:p>
          <a:endParaRPr lang="pl-PL"/>
        </a:p>
      </dgm:t>
    </dgm:pt>
    <dgm:pt modelId="{C2491C30-29FF-468F-97B2-CB20A77C8074}" type="sibTrans" cxnId="{C8C89BE4-3218-4162-B956-7094F3A97807}">
      <dgm:prSet/>
      <dgm:spPr/>
      <dgm:t>
        <a:bodyPr/>
        <a:lstStyle/>
        <a:p>
          <a:endParaRPr lang="pl-PL"/>
        </a:p>
      </dgm:t>
    </dgm:pt>
    <dgm:pt modelId="{AB9904D9-6DC6-42C0-89F9-106436F7319A}">
      <dgm:prSet phldrT="[Tekst]"/>
      <dgm:spPr/>
      <dgm:t>
        <a:bodyPr/>
        <a:lstStyle/>
        <a:p>
          <a:r>
            <a:rPr lang="pl-PL" dirty="0"/>
            <a:t>Rodzaj wentylacji</a:t>
          </a:r>
        </a:p>
      </dgm:t>
    </dgm:pt>
    <dgm:pt modelId="{1FD65938-0E04-4E62-B7D8-E96997B40EB8}" type="parTrans" cxnId="{D0D71F85-6776-489D-A758-81444CE8F21B}">
      <dgm:prSet/>
      <dgm:spPr/>
      <dgm:t>
        <a:bodyPr/>
        <a:lstStyle/>
        <a:p>
          <a:endParaRPr lang="pl-PL"/>
        </a:p>
      </dgm:t>
    </dgm:pt>
    <dgm:pt modelId="{2824FD6B-C89E-49E0-9321-7DEA45C8C0A5}" type="sibTrans" cxnId="{D0D71F85-6776-489D-A758-81444CE8F21B}">
      <dgm:prSet/>
      <dgm:spPr/>
      <dgm:t>
        <a:bodyPr/>
        <a:lstStyle/>
        <a:p>
          <a:endParaRPr lang="pl-PL"/>
        </a:p>
      </dgm:t>
    </dgm:pt>
    <dgm:pt modelId="{7E9ADCD7-F495-4C74-999D-3118F95EE1E0}" type="pres">
      <dgm:prSet presAssocID="{3BFE743F-ED03-4455-93C5-96736BB8459B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00B69DD-0AA1-4027-975D-75E5732DCBE3}" type="pres">
      <dgm:prSet presAssocID="{572E5F29-1EC3-4689-90D2-F0BB7BD13564}" presName="hierRoot1" presStyleCnt="0">
        <dgm:presLayoutVars>
          <dgm:hierBranch val="init"/>
        </dgm:presLayoutVars>
      </dgm:prSet>
      <dgm:spPr/>
    </dgm:pt>
    <dgm:pt modelId="{CDCF1BAE-CB03-490C-8580-1B9ADCEA82FD}" type="pres">
      <dgm:prSet presAssocID="{572E5F29-1EC3-4689-90D2-F0BB7BD13564}" presName="rootComposite1" presStyleCnt="0"/>
      <dgm:spPr/>
    </dgm:pt>
    <dgm:pt modelId="{7A4ED767-E989-49C7-879E-2099C5C3AFA6}" type="pres">
      <dgm:prSet presAssocID="{572E5F29-1EC3-4689-90D2-F0BB7BD13564}" presName="rootText1" presStyleLbl="alignAcc1" presStyleIdx="0" presStyleCnt="0">
        <dgm:presLayoutVars>
          <dgm:chPref val="3"/>
        </dgm:presLayoutVars>
      </dgm:prSet>
      <dgm:spPr/>
    </dgm:pt>
    <dgm:pt modelId="{4EA6F067-A212-424C-AD3F-246A1239A9E1}" type="pres">
      <dgm:prSet presAssocID="{572E5F29-1EC3-4689-90D2-F0BB7BD13564}" presName="topArc1" presStyleLbl="parChTrans1D1" presStyleIdx="0" presStyleCnt="12"/>
      <dgm:spPr/>
    </dgm:pt>
    <dgm:pt modelId="{2917EEAC-2412-4B21-A648-3A4C4D14ABB0}" type="pres">
      <dgm:prSet presAssocID="{572E5F29-1EC3-4689-90D2-F0BB7BD13564}" presName="bottomArc1" presStyleLbl="parChTrans1D1" presStyleIdx="1" presStyleCnt="12"/>
      <dgm:spPr/>
    </dgm:pt>
    <dgm:pt modelId="{B0A4A795-973F-4C47-9CE5-2F5D11385A78}" type="pres">
      <dgm:prSet presAssocID="{572E5F29-1EC3-4689-90D2-F0BB7BD13564}" presName="topConnNode1" presStyleLbl="node1" presStyleIdx="0" presStyleCnt="0"/>
      <dgm:spPr/>
    </dgm:pt>
    <dgm:pt modelId="{C61A4BE9-AC11-4207-A465-655FC2179017}" type="pres">
      <dgm:prSet presAssocID="{572E5F29-1EC3-4689-90D2-F0BB7BD13564}" presName="hierChild2" presStyleCnt="0"/>
      <dgm:spPr/>
    </dgm:pt>
    <dgm:pt modelId="{4A91921C-ED9A-4C24-BE49-BE94FD5D3152}" type="pres">
      <dgm:prSet presAssocID="{1D9CF298-3EBE-4E57-8A66-3B022738A832}" presName="Name28" presStyleLbl="parChTrans1D2" presStyleIdx="0" presStyleCnt="5"/>
      <dgm:spPr/>
    </dgm:pt>
    <dgm:pt modelId="{F8737D0F-F1A0-4F4A-8531-17E3C089770A}" type="pres">
      <dgm:prSet presAssocID="{3C385CB3-1A33-4D62-BEBA-BB6630AF0DA3}" presName="hierRoot2" presStyleCnt="0">
        <dgm:presLayoutVars>
          <dgm:hierBranch val="init"/>
        </dgm:presLayoutVars>
      </dgm:prSet>
      <dgm:spPr/>
    </dgm:pt>
    <dgm:pt modelId="{FAEC7830-0B23-40E8-AEA3-E8AA62F409D5}" type="pres">
      <dgm:prSet presAssocID="{3C385CB3-1A33-4D62-BEBA-BB6630AF0DA3}" presName="rootComposite2" presStyleCnt="0"/>
      <dgm:spPr/>
    </dgm:pt>
    <dgm:pt modelId="{9E1C4BA4-05C0-4478-9C7A-A713E6545CCF}" type="pres">
      <dgm:prSet presAssocID="{3C385CB3-1A33-4D62-BEBA-BB6630AF0DA3}" presName="rootText2" presStyleLbl="alignAcc1" presStyleIdx="0" presStyleCnt="0">
        <dgm:presLayoutVars>
          <dgm:chPref val="3"/>
        </dgm:presLayoutVars>
      </dgm:prSet>
      <dgm:spPr/>
    </dgm:pt>
    <dgm:pt modelId="{86D644FE-F70E-4973-A394-BD98684931AE}" type="pres">
      <dgm:prSet presAssocID="{3C385CB3-1A33-4D62-BEBA-BB6630AF0DA3}" presName="topArc2" presStyleLbl="parChTrans1D1" presStyleIdx="2" presStyleCnt="12"/>
      <dgm:spPr/>
    </dgm:pt>
    <dgm:pt modelId="{EB263ABA-FD8D-4B04-A25C-D23C02A2EA8C}" type="pres">
      <dgm:prSet presAssocID="{3C385CB3-1A33-4D62-BEBA-BB6630AF0DA3}" presName="bottomArc2" presStyleLbl="parChTrans1D1" presStyleIdx="3" presStyleCnt="12"/>
      <dgm:spPr/>
    </dgm:pt>
    <dgm:pt modelId="{8217A10F-4E30-462F-A749-F4FFFFBB6589}" type="pres">
      <dgm:prSet presAssocID="{3C385CB3-1A33-4D62-BEBA-BB6630AF0DA3}" presName="topConnNode2" presStyleLbl="node2" presStyleIdx="0" presStyleCnt="0"/>
      <dgm:spPr/>
    </dgm:pt>
    <dgm:pt modelId="{EC1F43BD-3D62-43E1-AB98-D9BFA7DA8B74}" type="pres">
      <dgm:prSet presAssocID="{3C385CB3-1A33-4D62-BEBA-BB6630AF0DA3}" presName="hierChild4" presStyleCnt="0"/>
      <dgm:spPr/>
    </dgm:pt>
    <dgm:pt modelId="{3578B06F-0C59-43C3-AF23-CE762F17C8E2}" type="pres">
      <dgm:prSet presAssocID="{3C385CB3-1A33-4D62-BEBA-BB6630AF0DA3}" presName="hierChild5" presStyleCnt="0"/>
      <dgm:spPr/>
    </dgm:pt>
    <dgm:pt modelId="{FA189E6B-28E1-46B7-BCF0-91DBA4C7B572}" type="pres">
      <dgm:prSet presAssocID="{374D91B8-B642-423E-9AC8-04E1C7BA6F90}" presName="Name28" presStyleLbl="parChTrans1D2" presStyleIdx="1" presStyleCnt="5"/>
      <dgm:spPr/>
    </dgm:pt>
    <dgm:pt modelId="{9F2A2F95-66D8-45F0-BDC6-0B6DC3DCC663}" type="pres">
      <dgm:prSet presAssocID="{4CBE2947-E0E4-4652-9961-EFE5AF9160A8}" presName="hierRoot2" presStyleCnt="0">
        <dgm:presLayoutVars>
          <dgm:hierBranch val="init"/>
        </dgm:presLayoutVars>
      </dgm:prSet>
      <dgm:spPr/>
    </dgm:pt>
    <dgm:pt modelId="{6FF6C144-C9F3-4E82-AB3F-5F347ADFBF94}" type="pres">
      <dgm:prSet presAssocID="{4CBE2947-E0E4-4652-9961-EFE5AF9160A8}" presName="rootComposite2" presStyleCnt="0"/>
      <dgm:spPr/>
    </dgm:pt>
    <dgm:pt modelId="{9687819E-CB2D-402E-9B96-DC9C23C103B1}" type="pres">
      <dgm:prSet presAssocID="{4CBE2947-E0E4-4652-9961-EFE5AF9160A8}" presName="rootText2" presStyleLbl="alignAcc1" presStyleIdx="0" presStyleCnt="0">
        <dgm:presLayoutVars>
          <dgm:chPref val="3"/>
        </dgm:presLayoutVars>
      </dgm:prSet>
      <dgm:spPr/>
    </dgm:pt>
    <dgm:pt modelId="{2D2D2689-6779-4CA4-8C36-C20CD8EA235B}" type="pres">
      <dgm:prSet presAssocID="{4CBE2947-E0E4-4652-9961-EFE5AF9160A8}" presName="topArc2" presStyleLbl="parChTrans1D1" presStyleIdx="4" presStyleCnt="12"/>
      <dgm:spPr/>
    </dgm:pt>
    <dgm:pt modelId="{FDA95A8A-33EB-4741-8354-BE4C7A979727}" type="pres">
      <dgm:prSet presAssocID="{4CBE2947-E0E4-4652-9961-EFE5AF9160A8}" presName="bottomArc2" presStyleLbl="parChTrans1D1" presStyleIdx="5" presStyleCnt="12"/>
      <dgm:spPr/>
    </dgm:pt>
    <dgm:pt modelId="{50961AC1-A751-4DE0-B7A9-94C49A6AC93D}" type="pres">
      <dgm:prSet presAssocID="{4CBE2947-E0E4-4652-9961-EFE5AF9160A8}" presName="topConnNode2" presStyleLbl="node2" presStyleIdx="0" presStyleCnt="0"/>
      <dgm:spPr/>
    </dgm:pt>
    <dgm:pt modelId="{9E57F81A-C8E7-4425-A753-CDCC39DB8CC7}" type="pres">
      <dgm:prSet presAssocID="{4CBE2947-E0E4-4652-9961-EFE5AF9160A8}" presName="hierChild4" presStyleCnt="0"/>
      <dgm:spPr/>
    </dgm:pt>
    <dgm:pt modelId="{D872DC6B-5A22-42AF-AAFB-13FE6DEF4856}" type="pres">
      <dgm:prSet presAssocID="{4CBE2947-E0E4-4652-9961-EFE5AF9160A8}" presName="hierChild5" presStyleCnt="0"/>
      <dgm:spPr/>
    </dgm:pt>
    <dgm:pt modelId="{12865073-C620-4CDC-8914-BBF7E0665AF3}" type="pres">
      <dgm:prSet presAssocID="{C560F052-BBA8-4AAA-B648-A506474D4BFD}" presName="Name28" presStyleLbl="parChTrans1D2" presStyleIdx="2" presStyleCnt="5"/>
      <dgm:spPr/>
    </dgm:pt>
    <dgm:pt modelId="{24E2C742-D894-40D2-AE69-79F211ACBEAF}" type="pres">
      <dgm:prSet presAssocID="{4B3F7C84-EB7C-45CC-8CE2-442442BD01F0}" presName="hierRoot2" presStyleCnt="0">
        <dgm:presLayoutVars>
          <dgm:hierBranch val="init"/>
        </dgm:presLayoutVars>
      </dgm:prSet>
      <dgm:spPr/>
    </dgm:pt>
    <dgm:pt modelId="{A7B507B5-81E1-4610-AC22-DAF0A3D35112}" type="pres">
      <dgm:prSet presAssocID="{4B3F7C84-EB7C-45CC-8CE2-442442BD01F0}" presName="rootComposite2" presStyleCnt="0"/>
      <dgm:spPr/>
    </dgm:pt>
    <dgm:pt modelId="{7EBA53AB-E137-40C5-B5D0-94AD8476FB4D}" type="pres">
      <dgm:prSet presAssocID="{4B3F7C84-EB7C-45CC-8CE2-442442BD01F0}" presName="rootText2" presStyleLbl="alignAcc1" presStyleIdx="0" presStyleCnt="0">
        <dgm:presLayoutVars>
          <dgm:chPref val="3"/>
        </dgm:presLayoutVars>
      </dgm:prSet>
      <dgm:spPr/>
    </dgm:pt>
    <dgm:pt modelId="{73101036-ECAE-47ED-9EE9-C1C83933D151}" type="pres">
      <dgm:prSet presAssocID="{4B3F7C84-EB7C-45CC-8CE2-442442BD01F0}" presName="topArc2" presStyleLbl="parChTrans1D1" presStyleIdx="6" presStyleCnt="12"/>
      <dgm:spPr/>
    </dgm:pt>
    <dgm:pt modelId="{E8290AC3-BDF0-414B-A9F1-86B8A1388E81}" type="pres">
      <dgm:prSet presAssocID="{4B3F7C84-EB7C-45CC-8CE2-442442BD01F0}" presName="bottomArc2" presStyleLbl="parChTrans1D1" presStyleIdx="7" presStyleCnt="12"/>
      <dgm:spPr/>
    </dgm:pt>
    <dgm:pt modelId="{9B2B38D6-BFF6-4523-901C-B3AA89BA9416}" type="pres">
      <dgm:prSet presAssocID="{4B3F7C84-EB7C-45CC-8CE2-442442BD01F0}" presName="topConnNode2" presStyleLbl="node2" presStyleIdx="0" presStyleCnt="0"/>
      <dgm:spPr/>
    </dgm:pt>
    <dgm:pt modelId="{CDB8A94C-F363-4B34-B26E-4E1A0CBD9C10}" type="pres">
      <dgm:prSet presAssocID="{4B3F7C84-EB7C-45CC-8CE2-442442BD01F0}" presName="hierChild4" presStyleCnt="0"/>
      <dgm:spPr/>
    </dgm:pt>
    <dgm:pt modelId="{DDE20DC5-EAAE-40EC-B58A-806877DE9F21}" type="pres">
      <dgm:prSet presAssocID="{4B3F7C84-EB7C-45CC-8CE2-442442BD01F0}" presName="hierChild5" presStyleCnt="0"/>
      <dgm:spPr/>
    </dgm:pt>
    <dgm:pt modelId="{F434A49C-695F-4B52-9122-15E29E53D91B}" type="pres">
      <dgm:prSet presAssocID="{062C4AC1-38A4-48F7-8D5F-2B21D7823B88}" presName="Name28" presStyleLbl="parChTrans1D2" presStyleIdx="3" presStyleCnt="5"/>
      <dgm:spPr/>
    </dgm:pt>
    <dgm:pt modelId="{381EA04B-4B8C-4A78-977B-D4C94A21E752}" type="pres">
      <dgm:prSet presAssocID="{1EF0866A-9416-491B-AFCF-5056297B8E3D}" presName="hierRoot2" presStyleCnt="0">
        <dgm:presLayoutVars>
          <dgm:hierBranch val="init"/>
        </dgm:presLayoutVars>
      </dgm:prSet>
      <dgm:spPr/>
    </dgm:pt>
    <dgm:pt modelId="{6358D864-2956-4AA8-B0BF-EE1616BECD5E}" type="pres">
      <dgm:prSet presAssocID="{1EF0866A-9416-491B-AFCF-5056297B8E3D}" presName="rootComposite2" presStyleCnt="0"/>
      <dgm:spPr/>
    </dgm:pt>
    <dgm:pt modelId="{CA1F05A7-1DB4-4263-A120-004CA9294D20}" type="pres">
      <dgm:prSet presAssocID="{1EF0866A-9416-491B-AFCF-5056297B8E3D}" presName="rootText2" presStyleLbl="alignAcc1" presStyleIdx="0" presStyleCnt="0">
        <dgm:presLayoutVars>
          <dgm:chPref val="3"/>
        </dgm:presLayoutVars>
      </dgm:prSet>
      <dgm:spPr/>
    </dgm:pt>
    <dgm:pt modelId="{757BA12B-E62E-4A50-8E1B-9536943048C1}" type="pres">
      <dgm:prSet presAssocID="{1EF0866A-9416-491B-AFCF-5056297B8E3D}" presName="topArc2" presStyleLbl="parChTrans1D1" presStyleIdx="8" presStyleCnt="12"/>
      <dgm:spPr/>
    </dgm:pt>
    <dgm:pt modelId="{41D071EB-1DD4-49AE-87C0-B9217E9F7ABB}" type="pres">
      <dgm:prSet presAssocID="{1EF0866A-9416-491B-AFCF-5056297B8E3D}" presName="bottomArc2" presStyleLbl="parChTrans1D1" presStyleIdx="9" presStyleCnt="12"/>
      <dgm:spPr/>
    </dgm:pt>
    <dgm:pt modelId="{202C6A60-A79F-4DAA-B06B-9DE99BDA945C}" type="pres">
      <dgm:prSet presAssocID="{1EF0866A-9416-491B-AFCF-5056297B8E3D}" presName="topConnNode2" presStyleLbl="node2" presStyleIdx="0" presStyleCnt="0"/>
      <dgm:spPr/>
    </dgm:pt>
    <dgm:pt modelId="{3C39342C-4C94-4A1E-8DA5-FE5E32D49B17}" type="pres">
      <dgm:prSet presAssocID="{1EF0866A-9416-491B-AFCF-5056297B8E3D}" presName="hierChild4" presStyleCnt="0"/>
      <dgm:spPr/>
    </dgm:pt>
    <dgm:pt modelId="{78B21364-EF44-4694-9E63-8C13D4ABCFCD}" type="pres">
      <dgm:prSet presAssocID="{1EF0866A-9416-491B-AFCF-5056297B8E3D}" presName="hierChild5" presStyleCnt="0"/>
      <dgm:spPr/>
    </dgm:pt>
    <dgm:pt modelId="{DE68009D-00E5-4A8B-B1BF-14B9DD9A8F8B}" type="pres">
      <dgm:prSet presAssocID="{1FD65938-0E04-4E62-B7D8-E96997B40EB8}" presName="Name28" presStyleLbl="parChTrans1D2" presStyleIdx="4" presStyleCnt="5"/>
      <dgm:spPr/>
    </dgm:pt>
    <dgm:pt modelId="{280CA8FE-394C-4015-8C86-5B75EDB53628}" type="pres">
      <dgm:prSet presAssocID="{AB9904D9-6DC6-42C0-89F9-106436F7319A}" presName="hierRoot2" presStyleCnt="0">
        <dgm:presLayoutVars>
          <dgm:hierBranch val="init"/>
        </dgm:presLayoutVars>
      </dgm:prSet>
      <dgm:spPr/>
    </dgm:pt>
    <dgm:pt modelId="{5DC06858-4EDE-4E7B-B740-B4E7103A95F7}" type="pres">
      <dgm:prSet presAssocID="{AB9904D9-6DC6-42C0-89F9-106436F7319A}" presName="rootComposite2" presStyleCnt="0"/>
      <dgm:spPr/>
    </dgm:pt>
    <dgm:pt modelId="{E75C2D89-0FA9-4859-B495-9BBD7B766E30}" type="pres">
      <dgm:prSet presAssocID="{AB9904D9-6DC6-42C0-89F9-106436F7319A}" presName="rootText2" presStyleLbl="alignAcc1" presStyleIdx="0" presStyleCnt="0">
        <dgm:presLayoutVars>
          <dgm:chPref val="3"/>
        </dgm:presLayoutVars>
      </dgm:prSet>
      <dgm:spPr/>
    </dgm:pt>
    <dgm:pt modelId="{622C693A-9A17-4364-A37F-F66C04F359F6}" type="pres">
      <dgm:prSet presAssocID="{AB9904D9-6DC6-42C0-89F9-106436F7319A}" presName="topArc2" presStyleLbl="parChTrans1D1" presStyleIdx="10" presStyleCnt="12"/>
      <dgm:spPr/>
    </dgm:pt>
    <dgm:pt modelId="{3900226B-F1A6-4863-8585-F29BA14A7A8E}" type="pres">
      <dgm:prSet presAssocID="{AB9904D9-6DC6-42C0-89F9-106436F7319A}" presName="bottomArc2" presStyleLbl="parChTrans1D1" presStyleIdx="11" presStyleCnt="12"/>
      <dgm:spPr/>
    </dgm:pt>
    <dgm:pt modelId="{4A16A176-FE0C-493C-BF3C-889746BE2D1D}" type="pres">
      <dgm:prSet presAssocID="{AB9904D9-6DC6-42C0-89F9-106436F7319A}" presName="topConnNode2" presStyleLbl="node2" presStyleIdx="0" presStyleCnt="0"/>
      <dgm:spPr/>
    </dgm:pt>
    <dgm:pt modelId="{68E6CA10-395C-460A-B2F4-CFAADB42910A}" type="pres">
      <dgm:prSet presAssocID="{AB9904D9-6DC6-42C0-89F9-106436F7319A}" presName="hierChild4" presStyleCnt="0"/>
      <dgm:spPr/>
    </dgm:pt>
    <dgm:pt modelId="{71AA816F-8959-41FF-9627-BFBA0899B97C}" type="pres">
      <dgm:prSet presAssocID="{AB9904D9-6DC6-42C0-89F9-106436F7319A}" presName="hierChild5" presStyleCnt="0"/>
      <dgm:spPr/>
    </dgm:pt>
    <dgm:pt modelId="{C9652BB0-BCA0-416F-B1CA-60FB94A0E673}" type="pres">
      <dgm:prSet presAssocID="{572E5F29-1EC3-4689-90D2-F0BB7BD13564}" presName="hierChild3" presStyleCnt="0"/>
      <dgm:spPr/>
    </dgm:pt>
  </dgm:ptLst>
  <dgm:cxnLst>
    <dgm:cxn modelId="{93012B00-E7D6-44EF-B679-2CE618996254}" type="presOf" srcId="{3BFE743F-ED03-4455-93C5-96736BB8459B}" destId="{7E9ADCD7-F495-4C74-999D-3118F95EE1E0}" srcOrd="0" destOrd="0" presId="urn:microsoft.com/office/officeart/2008/layout/HalfCircleOrganizationChart"/>
    <dgm:cxn modelId="{51C9A900-6E00-4C83-A24F-B061B757A137}" type="presOf" srcId="{3C385CB3-1A33-4D62-BEBA-BB6630AF0DA3}" destId="{9E1C4BA4-05C0-4478-9C7A-A713E6545CCF}" srcOrd="0" destOrd="0" presId="urn:microsoft.com/office/officeart/2008/layout/HalfCircleOrganizationChart"/>
    <dgm:cxn modelId="{2DEA3C08-80E3-4ECF-82FC-7E33C9B8EFCF}" type="presOf" srcId="{1D9CF298-3EBE-4E57-8A66-3B022738A832}" destId="{4A91921C-ED9A-4C24-BE49-BE94FD5D3152}" srcOrd="0" destOrd="0" presId="urn:microsoft.com/office/officeart/2008/layout/HalfCircleOrganizationChart"/>
    <dgm:cxn modelId="{91CA2B19-D48E-445E-ABB5-B5E875A39114}" type="presOf" srcId="{AB9904D9-6DC6-42C0-89F9-106436F7319A}" destId="{E75C2D89-0FA9-4859-B495-9BBD7B766E30}" srcOrd="0" destOrd="0" presId="urn:microsoft.com/office/officeart/2008/layout/HalfCircleOrganizationChart"/>
    <dgm:cxn modelId="{09F8BD27-544D-4DF1-A9D8-FDE89F4FD2FE}" srcId="{572E5F29-1EC3-4689-90D2-F0BB7BD13564}" destId="{4B3F7C84-EB7C-45CC-8CE2-442442BD01F0}" srcOrd="2" destOrd="0" parTransId="{C560F052-BBA8-4AAA-B648-A506474D4BFD}" sibTransId="{DC23FB4C-D584-41FF-A995-36E80A8B0776}"/>
    <dgm:cxn modelId="{965DAB60-325C-45CC-B558-B2F8E7784F41}" srcId="{3BFE743F-ED03-4455-93C5-96736BB8459B}" destId="{572E5F29-1EC3-4689-90D2-F0BB7BD13564}" srcOrd="0" destOrd="0" parTransId="{14EBE82B-2A04-43C1-97D3-1B652D3FCFF0}" sibTransId="{38139007-36E7-4A3F-AF72-945579BB1C71}"/>
    <dgm:cxn modelId="{C4918C56-C9F8-47F9-8AAE-F29EA651CC8F}" srcId="{572E5F29-1EC3-4689-90D2-F0BB7BD13564}" destId="{4CBE2947-E0E4-4652-9961-EFE5AF9160A8}" srcOrd="1" destOrd="0" parTransId="{374D91B8-B642-423E-9AC8-04E1C7BA6F90}" sibTransId="{11983E74-1586-4901-904D-0E93F4A5F1AF}"/>
    <dgm:cxn modelId="{4CAA997F-BEB0-4B23-B1B3-D2FD9AEDD731}" type="presOf" srcId="{062C4AC1-38A4-48F7-8D5F-2B21D7823B88}" destId="{F434A49C-695F-4B52-9122-15E29E53D91B}" srcOrd="0" destOrd="0" presId="urn:microsoft.com/office/officeart/2008/layout/HalfCircleOrganizationChart"/>
    <dgm:cxn modelId="{371FDB81-FAAF-47A4-B20C-83DF7C11E5F3}" type="presOf" srcId="{1FD65938-0E04-4E62-B7D8-E96997B40EB8}" destId="{DE68009D-00E5-4A8B-B1BF-14B9DD9A8F8B}" srcOrd="0" destOrd="0" presId="urn:microsoft.com/office/officeart/2008/layout/HalfCircleOrganizationChart"/>
    <dgm:cxn modelId="{AAD56582-9D3E-4CCA-8320-D38CF129E1D0}" type="presOf" srcId="{4B3F7C84-EB7C-45CC-8CE2-442442BD01F0}" destId="{9B2B38D6-BFF6-4523-901C-B3AA89BA9416}" srcOrd="1" destOrd="0" presId="urn:microsoft.com/office/officeart/2008/layout/HalfCircleOrganizationChart"/>
    <dgm:cxn modelId="{D0D71F85-6776-489D-A758-81444CE8F21B}" srcId="{572E5F29-1EC3-4689-90D2-F0BB7BD13564}" destId="{AB9904D9-6DC6-42C0-89F9-106436F7319A}" srcOrd="4" destOrd="0" parTransId="{1FD65938-0E04-4E62-B7D8-E96997B40EB8}" sibTransId="{2824FD6B-C89E-49E0-9321-7DEA45C8C0A5}"/>
    <dgm:cxn modelId="{BECA61A9-D61C-4960-B5E9-02AD1F65BEE9}" srcId="{572E5F29-1EC3-4689-90D2-F0BB7BD13564}" destId="{3C385CB3-1A33-4D62-BEBA-BB6630AF0DA3}" srcOrd="0" destOrd="0" parTransId="{1D9CF298-3EBE-4E57-8A66-3B022738A832}" sibTransId="{CD3578F3-63B2-43A3-8FE3-8B2F94E26BCB}"/>
    <dgm:cxn modelId="{F282B5B4-9BE3-4E96-9005-751C75035D0F}" type="presOf" srcId="{374D91B8-B642-423E-9AC8-04E1C7BA6F90}" destId="{FA189E6B-28E1-46B7-BCF0-91DBA4C7B572}" srcOrd="0" destOrd="0" presId="urn:microsoft.com/office/officeart/2008/layout/HalfCircleOrganizationChart"/>
    <dgm:cxn modelId="{1048A1B8-052B-4E93-8041-C23DA4B4FAF5}" type="presOf" srcId="{C560F052-BBA8-4AAA-B648-A506474D4BFD}" destId="{12865073-C620-4CDC-8914-BBF7E0665AF3}" srcOrd="0" destOrd="0" presId="urn:microsoft.com/office/officeart/2008/layout/HalfCircleOrganizationChart"/>
    <dgm:cxn modelId="{11C5D4BA-6D5C-4F0C-B9F4-520DC7EEC324}" type="presOf" srcId="{572E5F29-1EC3-4689-90D2-F0BB7BD13564}" destId="{B0A4A795-973F-4C47-9CE5-2F5D11385A78}" srcOrd="1" destOrd="0" presId="urn:microsoft.com/office/officeart/2008/layout/HalfCircleOrganizationChart"/>
    <dgm:cxn modelId="{E23831D5-404B-43F6-9A36-BAD5B6E50D26}" type="presOf" srcId="{1EF0866A-9416-491B-AFCF-5056297B8E3D}" destId="{CA1F05A7-1DB4-4263-A120-004CA9294D20}" srcOrd="0" destOrd="0" presId="urn:microsoft.com/office/officeart/2008/layout/HalfCircleOrganizationChart"/>
    <dgm:cxn modelId="{8C6972DB-6532-443F-A392-B5A6F76ECD3A}" type="presOf" srcId="{4B3F7C84-EB7C-45CC-8CE2-442442BD01F0}" destId="{7EBA53AB-E137-40C5-B5D0-94AD8476FB4D}" srcOrd="0" destOrd="0" presId="urn:microsoft.com/office/officeart/2008/layout/HalfCircleOrganizationChart"/>
    <dgm:cxn modelId="{C8C89BE4-3218-4162-B956-7094F3A97807}" srcId="{572E5F29-1EC3-4689-90D2-F0BB7BD13564}" destId="{1EF0866A-9416-491B-AFCF-5056297B8E3D}" srcOrd="3" destOrd="0" parTransId="{062C4AC1-38A4-48F7-8D5F-2B21D7823B88}" sibTransId="{C2491C30-29FF-468F-97B2-CB20A77C8074}"/>
    <dgm:cxn modelId="{C63C24EB-B928-4979-8EF7-189D37C70F61}" type="presOf" srcId="{4CBE2947-E0E4-4652-9961-EFE5AF9160A8}" destId="{9687819E-CB2D-402E-9B96-DC9C23C103B1}" srcOrd="0" destOrd="0" presId="urn:microsoft.com/office/officeart/2008/layout/HalfCircleOrganizationChart"/>
    <dgm:cxn modelId="{930D2AF0-DA62-4DD4-BDF3-A6BF9342250B}" type="presOf" srcId="{1EF0866A-9416-491B-AFCF-5056297B8E3D}" destId="{202C6A60-A79F-4DAA-B06B-9DE99BDA945C}" srcOrd="1" destOrd="0" presId="urn:microsoft.com/office/officeart/2008/layout/HalfCircleOrganizationChart"/>
    <dgm:cxn modelId="{A71734F1-12E2-4BEE-BB86-4B00BECAB1DC}" type="presOf" srcId="{4CBE2947-E0E4-4652-9961-EFE5AF9160A8}" destId="{50961AC1-A751-4DE0-B7A9-94C49A6AC93D}" srcOrd="1" destOrd="0" presId="urn:microsoft.com/office/officeart/2008/layout/HalfCircleOrganizationChart"/>
    <dgm:cxn modelId="{BFFF1AF9-8B17-4C89-A61A-C5EF2A5897CA}" type="presOf" srcId="{AB9904D9-6DC6-42C0-89F9-106436F7319A}" destId="{4A16A176-FE0C-493C-BF3C-889746BE2D1D}" srcOrd="1" destOrd="0" presId="urn:microsoft.com/office/officeart/2008/layout/HalfCircleOrganizationChart"/>
    <dgm:cxn modelId="{4AF79AFE-495B-44EF-B7F9-D8E89355EB0F}" type="presOf" srcId="{572E5F29-1EC3-4689-90D2-F0BB7BD13564}" destId="{7A4ED767-E989-49C7-879E-2099C5C3AFA6}" srcOrd="0" destOrd="0" presId="urn:microsoft.com/office/officeart/2008/layout/HalfCircleOrganizationChart"/>
    <dgm:cxn modelId="{81C955FF-4DCE-472E-AFCD-F765EEF1B22E}" type="presOf" srcId="{3C385CB3-1A33-4D62-BEBA-BB6630AF0DA3}" destId="{8217A10F-4E30-462F-A749-F4FFFFBB6589}" srcOrd="1" destOrd="0" presId="urn:microsoft.com/office/officeart/2008/layout/HalfCircleOrganizationChart"/>
    <dgm:cxn modelId="{A6E651A6-AAB5-48D5-BF23-C63B8AF30817}" type="presParOf" srcId="{7E9ADCD7-F495-4C74-999D-3118F95EE1E0}" destId="{300B69DD-0AA1-4027-975D-75E5732DCBE3}" srcOrd="0" destOrd="0" presId="urn:microsoft.com/office/officeart/2008/layout/HalfCircleOrganizationChart"/>
    <dgm:cxn modelId="{AA6A5102-FD8E-4FE8-99EE-6E280853DC98}" type="presParOf" srcId="{300B69DD-0AA1-4027-975D-75E5732DCBE3}" destId="{CDCF1BAE-CB03-490C-8580-1B9ADCEA82FD}" srcOrd="0" destOrd="0" presId="urn:microsoft.com/office/officeart/2008/layout/HalfCircleOrganizationChart"/>
    <dgm:cxn modelId="{38F9849D-2FFC-469F-820A-D5988B4DD73F}" type="presParOf" srcId="{CDCF1BAE-CB03-490C-8580-1B9ADCEA82FD}" destId="{7A4ED767-E989-49C7-879E-2099C5C3AFA6}" srcOrd="0" destOrd="0" presId="urn:microsoft.com/office/officeart/2008/layout/HalfCircleOrganizationChart"/>
    <dgm:cxn modelId="{0029B0CB-251B-493D-8D40-30B89D85574F}" type="presParOf" srcId="{CDCF1BAE-CB03-490C-8580-1B9ADCEA82FD}" destId="{4EA6F067-A212-424C-AD3F-246A1239A9E1}" srcOrd="1" destOrd="0" presId="urn:microsoft.com/office/officeart/2008/layout/HalfCircleOrganizationChart"/>
    <dgm:cxn modelId="{8518D63D-5202-443C-ABA5-703D18B53A16}" type="presParOf" srcId="{CDCF1BAE-CB03-490C-8580-1B9ADCEA82FD}" destId="{2917EEAC-2412-4B21-A648-3A4C4D14ABB0}" srcOrd="2" destOrd="0" presId="urn:microsoft.com/office/officeart/2008/layout/HalfCircleOrganizationChart"/>
    <dgm:cxn modelId="{01B7A259-69B0-425C-BF3E-0F298FF0CBD4}" type="presParOf" srcId="{CDCF1BAE-CB03-490C-8580-1B9ADCEA82FD}" destId="{B0A4A795-973F-4C47-9CE5-2F5D11385A78}" srcOrd="3" destOrd="0" presId="urn:microsoft.com/office/officeart/2008/layout/HalfCircleOrganizationChart"/>
    <dgm:cxn modelId="{A1C8A873-D4A4-4408-9536-E1331A34421E}" type="presParOf" srcId="{300B69DD-0AA1-4027-975D-75E5732DCBE3}" destId="{C61A4BE9-AC11-4207-A465-655FC2179017}" srcOrd="1" destOrd="0" presId="urn:microsoft.com/office/officeart/2008/layout/HalfCircleOrganizationChart"/>
    <dgm:cxn modelId="{7231E312-48D3-4438-BF8C-544F4A8CE5F2}" type="presParOf" srcId="{C61A4BE9-AC11-4207-A465-655FC2179017}" destId="{4A91921C-ED9A-4C24-BE49-BE94FD5D3152}" srcOrd="0" destOrd="0" presId="urn:microsoft.com/office/officeart/2008/layout/HalfCircleOrganizationChart"/>
    <dgm:cxn modelId="{5795F29D-E1F4-4118-9EB8-1DD60C059474}" type="presParOf" srcId="{C61A4BE9-AC11-4207-A465-655FC2179017}" destId="{F8737D0F-F1A0-4F4A-8531-17E3C089770A}" srcOrd="1" destOrd="0" presId="urn:microsoft.com/office/officeart/2008/layout/HalfCircleOrganizationChart"/>
    <dgm:cxn modelId="{7E19DB61-EB28-4A29-A29B-2483A36B015C}" type="presParOf" srcId="{F8737D0F-F1A0-4F4A-8531-17E3C089770A}" destId="{FAEC7830-0B23-40E8-AEA3-E8AA62F409D5}" srcOrd="0" destOrd="0" presId="urn:microsoft.com/office/officeart/2008/layout/HalfCircleOrganizationChart"/>
    <dgm:cxn modelId="{4D13FB1D-593C-42BD-8996-BB763298D22D}" type="presParOf" srcId="{FAEC7830-0B23-40E8-AEA3-E8AA62F409D5}" destId="{9E1C4BA4-05C0-4478-9C7A-A713E6545CCF}" srcOrd="0" destOrd="0" presId="urn:microsoft.com/office/officeart/2008/layout/HalfCircleOrganizationChart"/>
    <dgm:cxn modelId="{4A08AC4E-FDE7-4F42-AD96-F190EE5F9995}" type="presParOf" srcId="{FAEC7830-0B23-40E8-AEA3-E8AA62F409D5}" destId="{86D644FE-F70E-4973-A394-BD98684931AE}" srcOrd="1" destOrd="0" presId="urn:microsoft.com/office/officeart/2008/layout/HalfCircleOrganizationChart"/>
    <dgm:cxn modelId="{E412125F-927E-4EDD-A856-31B5072A93DB}" type="presParOf" srcId="{FAEC7830-0B23-40E8-AEA3-E8AA62F409D5}" destId="{EB263ABA-FD8D-4B04-A25C-D23C02A2EA8C}" srcOrd="2" destOrd="0" presId="urn:microsoft.com/office/officeart/2008/layout/HalfCircleOrganizationChart"/>
    <dgm:cxn modelId="{20A96858-2429-4B3C-9B49-D388BC6FDE9A}" type="presParOf" srcId="{FAEC7830-0B23-40E8-AEA3-E8AA62F409D5}" destId="{8217A10F-4E30-462F-A749-F4FFFFBB6589}" srcOrd="3" destOrd="0" presId="urn:microsoft.com/office/officeart/2008/layout/HalfCircleOrganizationChart"/>
    <dgm:cxn modelId="{143EF456-A7CD-4ABC-BCA7-52608489E266}" type="presParOf" srcId="{F8737D0F-F1A0-4F4A-8531-17E3C089770A}" destId="{EC1F43BD-3D62-43E1-AB98-D9BFA7DA8B74}" srcOrd="1" destOrd="0" presId="urn:microsoft.com/office/officeart/2008/layout/HalfCircleOrganizationChart"/>
    <dgm:cxn modelId="{2AABBEC2-F5FF-447E-B8D6-266AA54C8894}" type="presParOf" srcId="{F8737D0F-F1A0-4F4A-8531-17E3C089770A}" destId="{3578B06F-0C59-43C3-AF23-CE762F17C8E2}" srcOrd="2" destOrd="0" presId="urn:microsoft.com/office/officeart/2008/layout/HalfCircleOrganizationChart"/>
    <dgm:cxn modelId="{796F7BAD-57B1-49EA-9D61-649CBCD44195}" type="presParOf" srcId="{C61A4BE9-AC11-4207-A465-655FC2179017}" destId="{FA189E6B-28E1-46B7-BCF0-91DBA4C7B572}" srcOrd="2" destOrd="0" presId="urn:microsoft.com/office/officeart/2008/layout/HalfCircleOrganizationChart"/>
    <dgm:cxn modelId="{A836AB6C-6450-400B-897F-9AEFBEF43609}" type="presParOf" srcId="{C61A4BE9-AC11-4207-A465-655FC2179017}" destId="{9F2A2F95-66D8-45F0-BDC6-0B6DC3DCC663}" srcOrd="3" destOrd="0" presId="urn:microsoft.com/office/officeart/2008/layout/HalfCircleOrganizationChart"/>
    <dgm:cxn modelId="{5E038A18-5D47-4C49-8837-3E6A77BEEE08}" type="presParOf" srcId="{9F2A2F95-66D8-45F0-BDC6-0B6DC3DCC663}" destId="{6FF6C144-C9F3-4E82-AB3F-5F347ADFBF94}" srcOrd="0" destOrd="0" presId="urn:microsoft.com/office/officeart/2008/layout/HalfCircleOrganizationChart"/>
    <dgm:cxn modelId="{059CE541-B2D7-417B-AC8D-972AB57C272E}" type="presParOf" srcId="{6FF6C144-C9F3-4E82-AB3F-5F347ADFBF94}" destId="{9687819E-CB2D-402E-9B96-DC9C23C103B1}" srcOrd="0" destOrd="0" presId="urn:microsoft.com/office/officeart/2008/layout/HalfCircleOrganizationChart"/>
    <dgm:cxn modelId="{A2E1C8A9-3C58-41B0-93FD-08775A669C66}" type="presParOf" srcId="{6FF6C144-C9F3-4E82-AB3F-5F347ADFBF94}" destId="{2D2D2689-6779-4CA4-8C36-C20CD8EA235B}" srcOrd="1" destOrd="0" presId="urn:microsoft.com/office/officeart/2008/layout/HalfCircleOrganizationChart"/>
    <dgm:cxn modelId="{6C3EFF96-0F26-4062-8317-00A6DCFF7718}" type="presParOf" srcId="{6FF6C144-C9F3-4E82-AB3F-5F347ADFBF94}" destId="{FDA95A8A-33EB-4741-8354-BE4C7A979727}" srcOrd="2" destOrd="0" presId="urn:microsoft.com/office/officeart/2008/layout/HalfCircleOrganizationChart"/>
    <dgm:cxn modelId="{D52B2049-2396-4CB1-B904-74AC3CC9E434}" type="presParOf" srcId="{6FF6C144-C9F3-4E82-AB3F-5F347ADFBF94}" destId="{50961AC1-A751-4DE0-B7A9-94C49A6AC93D}" srcOrd="3" destOrd="0" presId="urn:microsoft.com/office/officeart/2008/layout/HalfCircleOrganizationChart"/>
    <dgm:cxn modelId="{8278BD8A-7D67-4703-8591-EB39F555FFDF}" type="presParOf" srcId="{9F2A2F95-66D8-45F0-BDC6-0B6DC3DCC663}" destId="{9E57F81A-C8E7-4425-A753-CDCC39DB8CC7}" srcOrd="1" destOrd="0" presId="urn:microsoft.com/office/officeart/2008/layout/HalfCircleOrganizationChart"/>
    <dgm:cxn modelId="{477E10B1-2FEB-4EB1-AB56-78516681CCBC}" type="presParOf" srcId="{9F2A2F95-66D8-45F0-BDC6-0B6DC3DCC663}" destId="{D872DC6B-5A22-42AF-AAFB-13FE6DEF4856}" srcOrd="2" destOrd="0" presId="urn:microsoft.com/office/officeart/2008/layout/HalfCircleOrganizationChart"/>
    <dgm:cxn modelId="{4235F48F-89E3-4B01-8343-68699FE1DF21}" type="presParOf" srcId="{C61A4BE9-AC11-4207-A465-655FC2179017}" destId="{12865073-C620-4CDC-8914-BBF7E0665AF3}" srcOrd="4" destOrd="0" presId="urn:microsoft.com/office/officeart/2008/layout/HalfCircleOrganizationChart"/>
    <dgm:cxn modelId="{C350FE91-A953-464F-8EA8-500E0B298B6F}" type="presParOf" srcId="{C61A4BE9-AC11-4207-A465-655FC2179017}" destId="{24E2C742-D894-40D2-AE69-79F211ACBEAF}" srcOrd="5" destOrd="0" presId="urn:microsoft.com/office/officeart/2008/layout/HalfCircleOrganizationChart"/>
    <dgm:cxn modelId="{C80F384F-E106-4160-AD6B-9A3A61F3836B}" type="presParOf" srcId="{24E2C742-D894-40D2-AE69-79F211ACBEAF}" destId="{A7B507B5-81E1-4610-AC22-DAF0A3D35112}" srcOrd="0" destOrd="0" presId="urn:microsoft.com/office/officeart/2008/layout/HalfCircleOrganizationChart"/>
    <dgm:cxn modelId="{2F16C2F6-C2EC-4499-B841-94ADC908FAEA}" type="presParOf" srcId="{A7B507B5-81E1-4610-AC22-DAF0A3D35112}" destId="{7EBA53AB-E137-40C5-B5D0-94AD8476FB4D}" srcOrd="0" destOrd="0" presId="urn:microsoft.com/office/officeart/2008/layout/HalfCircleOrganizationChart"/>
    <dgm:cxn modelId="{57303E36-9F3F-4C8A-B4F6-2A5BE9656384}" type="presParOf" srcId="{A7B507B5-81E1-4610-AC22-DAF0A3D35112}" destId="{73101036-ECAE-47ED-9EE9-C1C83933D151}" srcOrd="1" destOrd="0" presId="urn:microsoft.com/office/officeart/2008/layout/HalfCircleOrganizationChart"/>
    <dgm:cxn modelId="{5A9FD16F-78EE-4D8C-A4FE-F332B3C60E1E}" type="presParOf" srcId="{A7B507B5-81E1-4610-AC22-DAF0A3D35112}" destId="{E8290AC3-BDF0-414B-A9F1-86B8A1388E81}" srcOrd="2" destOrd="0" presId="urn:microsoft.com/office/officeart/2008/layout/HalfCircleOrganizationChart"/>
    <dgm:cxn modelId="{0E78A289-06A7-4371-9363-EC1070B6627E}" type="presParOf" srcId="{A7B507B5-81E1-4610-AC22-DAF0A3D35112}" destId="{9B2B38D6-BFF6-4523-901C-B3AA89BA9416}" srcOrd="3" destOrd="0" presId="urn:microsoft.com/office/officeart/2008/layout/HalfCircleOrganizationChart"/>
    <dgm:cxn modelId="{17DEC354-7989-43D6-B373-AE3428099CE1}" type="presParOf" srcId="{24E2C742-D894-40D2-AE69-79F211ACBEAF}" destId="{CDB8A94C-F363-4B34-B26E-4E1A0CBD9C10}" srcOrd="1" destOrd="0" presId="urn:microsoft.com/office/officeart/2008/layout/HalfCircleOrganizationChart"/>
    <dgm:cxn modelId="{13F2CE28-1947-4A1E-840B-36639152E024}" type="presParOf" srcId="{24E2C742-D894-40D2-AE69-79F211ACBEAF}" destId="{DDE20DC5-EAAE-40EC-B58A-806877DE9F21}" srcOrd="2" destOrd="0" presId="urn:microsoft.com/office/officeart/2008/layout/HalfCircleOrganizationChart"/>
    <dgm:cxn modelId="{382199DB-6579-48A4-BFAB-CE8E026FD8EA}" type="presParOf" srcId="{C61A4BE9-AC11-4207-A465-655FC2179017}" destId="{F434A49C-695F-4B52-9122-15E29E53D91B}" srcOrd="6" destOrd="0" presId="urn:microsoft.com/office/officeart/2008/layout/HalfCircleOrganizationChart"/>
    <dgm:cxn modelId="{EEBC7377-D06E-4A07-A4F3-79C3F133B4D8}" type="presParOf" srcId="{C61A4BE9-AC11-4207-A465-655FC2179017}" destId="{381EA04B-4B8C-4A78-977B-D4C94A21E752}" srcOrd="7" destOrd="0" presId="urn:microsoft.com/office/officeart/2008/layout/HalfCircleOrganizationChart"/>
    <dgm:cxn modelId="{A5844A89-470B-4D92-9ABA-7DACE870F4A3}" type="presParOf" srcId="{381EA04B-4B8C-4A78-977B-D4C94A21E752}" destId="{6358D864-2956-4AA8-B0BF-EE1616BECD5E}" srcOrd="0" destOrd="0" presId="urn:microsoft.com/office/officeart/2008/layout/HalfCircleOrganizationChart"/>
    <dgm:cxn modelId="{E10E21D1-BED3-4540-B477-80A63557B20C}" type="presParOf" srcId="{6358D864-2956-4AA8-B0BF-EE1616BECD5E}" destId="{CA1F05A7-1DB4-4263-A120-004CA9294D20}" srcOrd="0" destOrd="0" presId="urn:microsoft.com/office/officeart/2008/layout/HalfCircleOrganizationChart"/>
    <dgm:cxn modelId="{2C6C2E03-AAED-40C6-B5A6-112C878C519A}" type="presParOf" srcId="{6358D864-2956-4AA8-B0BF-EE1616BECD5E}" destId="{757BA12B-E62E-4A50-8E1B-9536943048C1}" srcOrd="1" destOrd="0" presId="urn:microsoft.com/office/officeart/2008/layout/HalfCircleOrganizationChart"/>
    <dgm:cxn modelId="{90B72ECA-AE65-4DB1-A0E3-BD8DF3DC6684}" type="presParOf" srcId="{6358D864-2956-4AA8-B0BF-EE1616BECD5E}" destId="{41D071EB-1DD4-49AE-87C0-B9217E9F7ABB}" srcOrd="2" destOrd="0" presId="urn:microsoft.com/office/officeart/2008/layout/HalfCircleOrganizationChart"/>
    <dgm:cxn modelId="{0C84CA6E-94BF-4EDF-BCA1-6C8F82928382}" type="presParOf" srcId="{6358D864-2956-4AA8-B0BF-EE1616BECD5E}" destId="{202C6A60-A79F-4DAA-B06B-9DE99BDA945C}" srcOrd="3" destOrd="0" presId="urn:microsoft.com/office/officeart/2008/layout/HalfCircleOrganizationChart"/>
    <dgm:cxn modelId="{E7303B94-4993-4607-A8A6-33C16356F320}" type="presParOf" srcId="{381EA04B-4B8C-4A78-977B-D4C94A21E752}" destId="{3C39342C-4C94-4A1E-8DA5-FE5E32D49B17}" srcOrd="1" destOrd="0" presId="urn:microsoft.com/office/officeart/2008/layout/HalfCircleOrganizationChart"/>
    <dgm:cxn modelId="{E7840F0C-D069-4E34-8D04-4D4E77FE89C9}" type="presParOf" srcId="{381EA04B-4B8C-4A78-977B-D4C94A21E752}" destId="{78B21364-EF44-4694-9E63-8C13D4ABCFCD}" srcOrd="2" destOrd="0" presId="urn:microsoft.com/office/officeart/2008/layout/HalfCircleOrganizationChart"/>
    <dgm:cxn modelId="{EB9D8B6E-36C0-4B64-AB3D-6F44D62E671A}" type="presParOf" srcId="{C61A4BE9-AC11-4207-A465-655FC2179017}" destId="{DE68009D-00E5-4A8B-B1BF-14B9DD9A8F8B}" srcOrd="8" destOrd="0" presId="urn:microsoft.com/office/officeart/2008/layout/HalfCircleOrganizationChart"/>
    <dgm:cxn modelId="{41D067CB-55DE-46CD-ACC9-227F7FEC025E}" type="presParOf" srcId="{C61A4BE9-AC11-4207-A465-655FC2179017}" destId="{280CA8FE-394C-4015-8C86-5B75EDB53628}" srcOrd="9" destOrd="0" presId="urn:microsoft.com/office/officeart/2008/layout/HalfCircleOrganizationChart"/>
    <dgm:cxn modelId="{1DE5F2E7-0DFC-4BF4-A111-0479A68D4592}" type="presParOf" srcId="{280CA8FE-394C-4015-8C86-5B75EDB53628}" destId="{5DC06858-4EDE-4E7B-B740-B4E7103A95F7}" srcOrd="0" destOrd="0" presId="urn:microsoft.com/office/officeart/2008/layout/HalfCircleOrganizationChart"/>
    <dgm:cxn modelId="{E829CF2B-FFB8-475D-AC01-8B04D319C28B}" type="presParOf" srcId="{5DC06858-4EDE-4E7B-B740-B4E7103A95F7}" destId="{E75C2D89-0FA9-4859-B495-9BBD7B766E30}" srcOrd="0" destOrd="0" presId="urn:microsoft.com/office/officeart/2008/layout/HalfCircleOrganizationChart"/>
    <dgm:cxn modelId="{3AD1CFB1-F46F-4B61-9480-F24236C0C681}" type="presParOf" srcId="{5DC06858-4EDE-4E7B-B740-B4E7103A95F7}" destId="{622C693A-9A17-4364-A37F-F66C04F359F6}" srcOrd="1" destOrd="0" presId="urn:microsoft.com/office/officeart/2008/layout/HalfCircleOrganizationChart"/>
    <dgm:cxn modelId="{8DE6D863-4A6E-4EDD-975F-D49F9A3E802D}" type="presParOf" srcId="{5DC06858-4EDE-4E7B-B740-B4E7103A95F7}" destId="{3900226B-F1A6-4863-8585-F29BA14A7A8E}" srcOrd="2" destOrd="0" presId="urn:microsoft.com/office/officeart/2008/layout/HalfCircleOrganizationChart"/>
    <dgm:cxn modelId="{2565124F-379F-42B0-99F4-A3915D0558F9}" type="presParOf" srcId="{5DC06858-4EDE-4E7B-B740-B4E7103A95F7}" destId="{4A16A176-FE0C-493C-BF3C-889746BE2D1D}" srcOrd="3" destOrd="0" presId="urn:microsoft.com/office/officeart/2008/layout/HalfCircleOrganizationChart"/>
    <dgm:cxn modelId="{9A3A0596-86CE-4815-A510-D7AAFB5D4667}" type="presParOf" srcId="{280CA8FE-394C-4015-8C86-5B75EDB53628}" destId="{68E6CA10-395C-460A-B2F4-CFAADB42910A}" srcOrd="1" destOrd="0" presId="urn:microsoft.com/office/officeart/2008/layout/HalfCircleOrganizationChart"/>
    <dgm:cxn modelId="{7095CC37-B3D0-4CCE-B02E-340AF2497DBC}" type="presParOf" srcId="{280CA8FE-394C-4015-8C86-5B75EDB53628}" destId="{71AA816F-8959-41FF-9627-BFBA0899B97C}" srcOrd="2" destOrd="0" presId="urn:microsoft.com/office/officeart/2008/layout/HalfCircleOrganizationChart"/>
    <dgm:cxn modelId="{C55D12B2-C451-421D-A88D-F62D7547A67A}" type="presParOf" srcId="{300B69DD-0AA1-4027-975D-75E5732DCBE3}" destId="{C9652BB0-BCA0-416F-B1CA-60FB94A0E673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BFE743F-ED03-4455-93C5-96736BB8459B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72E5F29-1EC3-4689-90D2-F0BB7BD13564}">
      <dgm:prSet phldrT="[Tekst]"/>
      <dgm:spPr/>
      <dgm:t>
        <a:bodyPr/>
        <a:lstStyle/>
        <a:p>
          <a:r>
            <a:rPr lang="pl-PL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Określenie zapotrzebowania dla modernizowanego budynku</a:t>
          </a:r>
          <a:endParaRPr lang="pl-PL" dirty="0"/>
        </a:p>
      </dgm:t>
    </dgm:pt>
    <dgm:pt modelId="{14EBE82B-2A04-43C1-97D3-1B652D3FCFF0}" type="parTrans" cxnId="{965DAB60-325C-45CC-B558-B2F8E7784F41}">
      <dgm:prSet/>
      <dgm:spPr/>
      <dgm:t>
        <a:bodyPr/>
        <a:lstStyle/>
        <a:p>
          <a:endParaRPr lang="pl-PL"/>
        </a:p>
      </dgm:t>
    </dgm:pt>
    <dgm:pt modelId="{38139007-36E7-4A3F-AF72-945579BB1C71}" type="sibTrans" cxnId="{965DAB60-325C-45CC-B558-B2F8E7784F41}">
      <dgm:prSet/>
      <dgm:spPr/>
      <dgm:t>
        <a:bodyPr/>
        <a:lstStyle/>
        <a:p>
          <a:endParaRPr lang="pl-PL"/>
        </a:p>
      </dgm:t>
    </dgm:pt>
    <dgm:pt modelId="{3C385CB3-1A33-4D62-BEBA-BB6630AF0DA3}">
      <dgm:prSet phldrT="[Tekst]"/>
      <dgm:spPr/>
      <dgm:t>
        <a:bodyPr/>
        <a:lstStyle/>
        <a:p>
          <a:r>
            <a:rPr lang="pl-PL" dirty="0"/>
            <a:t>Obecne źródło grzewcze</a:t>
          </a:r>
        </a:p>
      </dgm:t>
    </dgm:pt>
    <dgm:pt modelId="{1D9CF298-3EBE-4E57-8A66-3B022738A832}" type="parTrans" cxnId="{BECA61A9-D61C-4960-B5E9-02AD1F65BEE9}">
      <dgm:prSet/>
      <dgm:spPr/>
      <dgm:t>
        <a:bodyPr/>
        <a:lstStyle/>
        <a:p>
          <a:endParaRPr lang="pl-PL"/>
        </a:p>
      </dgm:t>
    </dgm:pt>
    <dgm:pt modelId="{CD3578F3-63B2-43A3-8FE3-8B2F94E26BCB}" type="sibTrans" cxnId="{BECA61A9-D61C-4960-B5E9-02AD1F65BEE9}">
      <dgm:prSet/>
      <dgm:spPr/>
      <dgm:t>
        <a:bodyPr/>
        <a:lstStyle/>
        <a:p>
          <a:endParaRPr lang="pl-PL"/>
        </a:p>
      </dgm:t>
    </dgm:pt>
    <dgm:pt modelId="{4CBE2947-E0E4-4652-9961-EFE5AF9160A8}">
      <dgm:prSet phldrT="[Tekst]"/>
      <dgm:spPr/>
      <dgm:t>
        <a:bodyPr/>
        <a:lstStyle/>
        <a:p>
          <a:r>
            <a:rPr lang="pl-PL" dirty="0"/>
            <a:t>Ilość spalonego paliwa stałego</a:t>
          </a:r>
        </a:p>
      </dgm:t>
    </dgm:pt>
    <dgm:pt modelId="{374D91B8-B642-423E-9AC8-04E1C7BA6F90}" type="parTrans" cxnId="{C4918C56-C9F8-47F9-8AAE-F29EA651CC8F}">
      <dgm:prSet/>
      <dgm:spPr/>
      <dgm:t>
        <a:bodyPr/>
        <a:lstStyle/>
        <a:p>
          <a:endParaRPr lang="pl-PL"/>
        </a:p>
      </dgm:t>
    </dgm:pt>
    <dgm:pt modelId="{11983E74-1586-4901-904D-0E93F4A5F1AF}" type="sibTrans" cxnId="{C4918C56-C9F8-47F9-8AAE-F29EA651CC8F}">
      <dgm:prSet/>
      <dgm:spPr/>
      <dgm:t>
        <a:bodyPr/>
        <a:lstStyle/>
        <a:p>
          <a:endParaRPr lang="pl-PL"/>
        </a:p>
      </dgm:t>
    </dgm:pt>
    <dgm:pt modelId="{4B3F7C84-EB7C-45CC-8CE2-442442BD01F0}">
      <dgm:prSet phldrT="[Tekst]"/>
      <dgm:spPr/>
      <dgm:t>
        <a:bodyPr/>
        <a:lstStyle/>
        <a:p>
          <a:r>
            <a:rPr lang="pl-PL" dirty="0"/>
            <a:t>System podgrzewania C.W.U.</a:t>
          </a:r>
        </a:p>
      </dgm:t>
    </dgm:pt>
    <dgm:pt modelId="{C560F052-BBA8-4AAA-B648-A506474D4BFD}" type="parTrans" cxnId="{09F8BD27-544D-4DF1-A9D8-FDE89F4FD2FE}">
      <dgm:prSet/>
      <dgm:spPr/>
      <dgm:t>
        <a:bodyPr/>
        <a:lstStyle/>
        <a:p>
          <a:endParaRPr lang="pl-PL"/>
        </a:p>
      </dgm:t>
    </dgm:pt>
    <dgm:pt modelId="{DC23FB4C-D584-41FF-A995-36E80A8B0776}" type="sibTrans" cxnId="{09F8BD27-544D-4DF1-A9D8-FDE89F4FD2FE}">
      <dgm:prSet/>
      <dgm:spPr/>
      <dgm:t>
        <a:bodyPr/>
        <a:lstStyle/>
        <a:p>
          <a:endParaRPr lang="pl-PL"/>
        </a:p>
      </dgm:t>
    </dgm:pt>
    <dgm:pt modelId="{1EF0866A-9416-491B-AFCF-5056297B8E3D}">
      <dgm:prSet phldrT="[Tekst]"/>
      <dgm:spPr/>
      <dgm:t>
        <a:bodyPr/>
        <a:lstStyle/>
        <a:p>
          <a:r>
            <a:rPr lang="pl-PL" dirty="0"/>
            <a:t>Temperatura zasilania C.O. w różnych temperaturach otoczenia</a:t>
          </a:r>
        </a:p>
      </dgm:t>
    </dgm:pt>
    <dgm:pt modelId="{062C4AC1-38A4-48F7-8D5F-2B21D7823B88}" type="parTrans" cxnId="{C8C89BE4-3218-4162-B956-7094F3A97807}">
      <dgm:prSet/>
      <dgm:spPr/>
      <dgm:t>
        <a:bodyPr/>
        <a:lstStyle/>
        <a:p>
          <a:endParaRPr lang="pl-PL"/>
        </a:p>
      </dgm:t>
    </dgm:pt>
    <dgm:pt modelId="{C2491C30-29FF-468F-97B2-CB20A77C8074}" type="sibTrans" cxnId="{C8C89BE4-3218-4162-B956-7094F3A97807}">
      <dgm:prSet/>
      <dgm:spPr/>
      <dgm:t>
        <a:bodyPr/>
        <a:lstStyle/>
        <a:p>
          <a:endParaRPr lang="pl-PL"/>
        </a:p>
      </dgm:t>
    </dgm:pt>
    <dgm:pt modelId="{AB9904D9-6DC6-42C0-89F9-106436F7319A}">
      <dgm:prSet phldrT="[Tekst]"/>
      <dgm:spPr/>
      <dgm:t>
        <a:bodyPr/>
        <a:lstStyle/>
        <a:p>
          <a:endParaRPr lang="pl-PL" dirty="0"/>
        </a:p>
      </dgm:t>
    </dgm:pt>
    <dgm:pt modelId="{1FD65938-0E04-4E62-B7D8-E96997B40EB8}" type="parTrans" cxnId="{D0D71F85-6776-489D-A758-81444CE8F21B}">
      <dgm:prSet/>
      <dgm:spPr/>
      <dgm:t>
        <a:bodyPr/>
        <a:lstStyle/>
        <a:p>
          <a:endParaRPr lang="pl-PL"/>
        </a:p>
      </dgm:t>
    </dgm:pt>
    <dgm:pt modelId="{2824FD6B-C89E-49E0-9321-7DEA45C8C0A5}" type="sibTrans" cxnId="{D0D71F85-6776-489D-A758-81444CE8F21B}">
      <dgm:prSet/>
      <dgm:spPr/>
      <dgm:t>
        <a:bodyPr/>
        <a:lstStyle/>
        <a:p>
          <a:endParaRPr lang="pl-PL"/>
        </a:p>
      </dgm:t>
    </dgm:pt>
    <dgm:pt modelId="{900C5157-E90F-48EB-8C72-7BB4AAFECD9B}">
      <dgm:prSet phldrT="[Tekst]"/>
      <dgm:spPr/>
      <dgm:t>
        <a:bodyPr/>
        <a:lstStyle/>
        <a:p>
          <a:r>
            <a:rPr lang="pl-PL" dirty="0"/>
            <a:t>Wspomagające/dodatkowe źródła ogrzewania</a:t>
          </a:r>
        </a:p>
      </dgm:t>
    </dgm:pt>
    <dgm:pt modelId="{7574035B-3A2C-4DCD-88DD-CB619AD6DA43}" type="parTrans" cxnId="{A0984F00-CAB3-457D-B674-859F5A5A4EE8}">
      <dgm:prSet/>
      <dgm:spPr/>
      <dgm:t>
        <a:bodyPr/>
        <a:lstStyle/>
        <a:p>
          <a:endParaRPr lang="pl-PL"/>
        </a:p>
      </dgm:t>
    </dgm:pt>
    <dgm:pt modelId="{7920F0E1-47D6-4664-B10E-1A0876E6E6FB}" type="sibTrans" cxnId="{A0984F00-CAB3-457D-B674-859F5A5A4EE8}">
      <dgm:prSet/>
      <dgm:spPr/>
      <dgm:t>
        <a:bodyPr/>
        <a:lstStyle/>
        <a:p>
          <a:endParaRPr lang="pl-PL"/>
        </a:p>
      </dgm:t>
    </dgm:pt>
    <dgm:pt modelId="{7E9ADCD7-F495-4C74-999D-3118F95EE1E0}" type="pres">
      <dgm:prSet presAssocID="{3BFE743F-ED03-4455-93C5-96736BB8459B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00B69DD-0AA1-4027-975D-75E5732DCBE3}" type="pres">
      <dgm:prSet presAssocID="{572E5F29-1EC3-4689-90D2-F0BB7BD13564}" presName="hierRoot1" presStyleCnt="0">
        <dgm:presLayoutVars>
          <dgm:hierBranch val="init"/>
        </dgm:presLayoutVars>
      </dgm:prSet>
      <dgm:spPr/>
    </dgm:pt>
    <dgm:pt modelId="{CDCF1BAE-CB03-490C-8580-1B9ADCEA82FD}" type="pres">
      <dgm:prSet presAssocID="{572E5F29-1EC3-4689-90D2-F0BB7BD13564}" presName="rootComposite1" presStyleCnt="0"/>
      <dgm:spPr/>
    </dgm:pt>
    <dgm:pt modelId="{7A4ED767-E989-49C7-879E-2099C5C3AFA6}" type="pres">
      <dgm:prSet presAssocID="{572E5F29-1EC3-4689-90D2-F0BB7BD13564}" presName="rootText1" presStyleLbl="alignAcc1" presStyleIdx="0" presStyleCnt="0">
        <dgm:presLayoutVars>
          <dgm:chPref val="3"/>
        </dgm:presLayoutVars>
      </dgm:prSet>
      <dgm:spPr/>
    </dgm:pt>
    <dgm:pt modelId="{4EA6F067-A212-424C-AD3F-246A1239A9E1}" type="pres">
      <dgm:prSet presAssocID="{572E5F29-1EC3-4689-90D2-F0BB7BD13564}" presName="topArc1" presStyleLbl="parChTrans1D1" presStyleIdx="0" presStyleCnt="14"/>
      <dgm:spPr/>
    </dgm:pt>
    <dgm:pt modelId="{2917EEAC-2412-4B21-A648-3A4C4D14ABB0}" type="pres">
      <dgm:prSet presAssocID="{572E5F29-1EC3-4689-90D2-F0BB7BD13564}" presName="bottomArc1" presStyleLbl="parChTrans1D1" presStyleIdx="1" presStyleCnt="14"/>
      <dgm:spPr/>
    </dgm:pt>
    <dgm:pt modelId="{B0A4A795-973F-4C47-9CE5-2F5D11385A78}" type="pres">
      <dgm:prSet presAssocID="{572E5F29-1EC3-4689-90D2-F0BB7BD13564}" presName="topConnNode1" presStyleLbl="node1" presStyleIdx="0" presStyleCnt="0"/>
      <dgm:spPr/>
    </dgm:pt>
    <dgm:pt modelId="{C61A4BE9-AC11-4207-A465-655FC2179017}" type="pres">
      <dgm:prSet presAssocID="{572E5F29-1EC3-4689-90D2-F0BB7BD13564}" presName="hierChild2" presStyleCnt="0"/>
      <dgm:spPr/>
    </dgm:pt>
    <dgm:pt modelId="{4A91921C-ED9A-4C24-BE49-BE94FD5D3152}" type="pres">
      <dgm:prSet presAssocID="{1D9CF298-3EBE-4E57-8A66-3B022738A832}" presName="Name28" presStyleLbl="parChTrans1D2" presStyleIdx="0" presStyleCnt="5"/>
      <dgm:spPr/>
    </dgm:pt>
    <dgm:pt modelId="{F8737D0F-F1A0-4F4A-8531-17E3C089770A}" type="pres">
      <dgm:prSet presAssocID="{3C385CB3-1A33-4D62-BEBA-BB6630AF0DA3}" presName="hierRoot2" presStyleCnt="0">
        <dgm:presLayoutVars>
          <dgm:hierBranch val="init"/>
        </dgm:presLayoutVars>
      </dgm:prSet>
      <dgm:spPr/>
    </dgm:pt>
    <dgm:pt modelId="{FAEC7830-0B23-40E8-AEA3-E8AA62F409D5}" type="pres">
      <dgm:prSet presAssocID="{3C385CB3-1A33-4D62-BEBA-BB6630AF0DA3}" presName="rootComposite2" presStyleCnt="0"/>
      <dgm:spPr/>
    </dgm:pt>
    <dgm:pt modelId="{9E1C4BA4-05C0-4478-9C7A-A713E6545CCF}" type="pres">
      <dgm:prSet presAssocID="{3C385CB3-1A33-4D62-BEBA-BB6630AF0DA3}" presName="rootText2" presStyleLbl="alignAcc1" presStyleIdx="0" presStyleCnt="0">
        <dgm:presLayoutVars>
          <dgm:chPref val="3"/>
        </dgm:presLayoutVars>
      </dgm:prSet>
      <dgm:spPr/>
    </dgm:pt>
    <dgm:pt modelId="{86D644FE-F70E-4973-A394-BD98684931AE}" type="pres">
      <dgm:prSet presAssocID="{3C385CB3-1A33-4D62-BEBA-BB6630AF0DA3}" presName="topArc2" presStyleLbl="parChTrans1D1" presStyleIdx="2" presStyleCnt="14"/>
      <dgm:spPr/>
    </dgm:pt>
    <dgm:pt modelId="{EB263ABA-FD8D-4B04-A25C-D23C02A2EA8C}" type="pres">
      <dgm:prSet presAssocID="{3C385CB3-1A33-4D62-BEBA-BB6630AF0DA3}" presName="bottomArc2" presStyleLbl="parChTrans1D1" presStyleIdx="3" presStyleCnt="14"/>
      <dgm:spPr/>
    </dgm:pt>
    <dgm:pt modelId="{8217A10F-4E30-462F-A749-F4FFFFBB6589}" type="pres">
      <dgm:prSet presAssocID="{3C385CB3-1A33-4D62-BEBA-BB6630AF0DA3}" presName="topConnNode2" presStyleLbl="node2" presStyleIdx="0" presStyleCnt="0"/>
      <dgm:spPr/>
    </dgm:pt>
    <dgm:pt modelId="{EC1F43BD-3D62-43E1-AB98-D9BFA7DA8B74}" type="pres">
      <dgm:prSet presAssocID="{3C385CB3-1A33-4D62-BEBA-BB6630AF0DA3}" presName="hierChild4" presStyleCnt="0"/>
      <dgm:spPr/>
    </dgm:pt>
    <dgm:pt modelId="{3578B06F-0C59-43C3-AF23-CE762F17C8E2}" type="pres">
      <dgm:prSet presAssocID="{3C385CB3-1A33-4D62-BEBA-BB6630AF0DA3}" presName="hierChild5" presStyleCnt="0"/>
      <dgm:spPr/>
    </dgm:pt>
    <dgm:pt modelId="{FA189E6B-28E1-46B7-BCF0-91DBA4C7B572}" type="pres">
      <dgm:prSet presAssocID="{374D91B8-B642-423E-9AC8-04E1C7BA6F90}" presName="Name28" presStyleLbl="parChTrans1D2" presStyleIdx="1" presStyleCnt="5"/>
      <dgm:spPr/>
    </dgm:pt>
    <dgm:pt modelId="{9F2A2F95-66D8-45F0-BDC6-0B6DC3DCC663}" type="pres">
      <dgm:prSet presAssocID="{4CBE2947-E0E4-4652-9961-EFE5AF9160A8}" presName="hierRoot2" presStyleCnt="0">
        <dgm:presLayoutVars>
          <dgm:hierBranch val="init"/>
        </dgm:presLayoutVars>
      </dgm:prSet>
      <dgm:spPr/>
    </dgm:pt>
    <dgm:pt modelId="{6FF6C144-C9F3-4E82-AB3F-5F347ADFBF94}" type="pres">
      <dgm:prSet presAssocID="{4CBE2947-E0E4-4652-9961-EFE5AF9160A8}" presName="rootComposite2" presStyleCnt="0"/>
      <dgm:spPr/>
    </dgm:pt>
    <dgm:pt modelId="{9687819E-CB2D-402E-9B96-DC9C23C103B1}" type="pres">
      <dgm:prSet presAssocID="{4CBE2947-E0E4-4652-9961-EFE5AF9160A8}" presName="rootText2" presStyleLbl="alignAcc1" presStyleIdx="0" presStyleCnt="0">
        <dgm:presLayoutVars>
          <dgm:chPref val="3"/>
        </dgm:presLayoutVars>
      </dgm:prSet>
      <dgm:spPr/>
    </dgm:pt>
    <dgm:pt modelId="{2D2D2689-6779-4CA4-8C36-C20CD8EA235B}" type="pres">
      <dgm:prSet presAssocID="{4CBE2947-E0E4-4652-9961-EFE5AF9160A8}" presName="topArc2" presStyleLbl="parChTrans1D1" presStyleIdx="4" presStyleCnt="14"/>
      <dgm:spPr/>
    </dgm:pt>
    <dgm:pt modelId="{FDA95A8A-33EB-4741-8354-BE4C7A979727}" type="pres">
      <dgm:prSet presAssocID="{4CBE2947-E0E4-4652-9961-EFE5AF9160A8}" presName="bottomArc2" presStyleLbl="parChTrans1D1" presStyleIdx="5" presStyleCnt="14"/>
      <dgm:spPr/>
    </dgm:pt>
    <dgm:pt modelId="{50961AC1-A751-4DE0-B7A9-94C49A6AC93D}" type="pres">
      <dgm:prSet presAssocID="{4CBE2947-E0E4-4652-9961-EFE5AF9160A8}" presName="topConnNode2" presStyleLbl="node2" presStyleIdx="0" presStyleCnt="0"/>
      <dgm:spPr/>
    </dgm:pt>
    <dgm:pt modelId="{9E57F81A-C8E7-4425-A753-CDCC39DB8CC7}" type="pres">
      <dgm:prSet presAssocID="{4CBE2947-E0E4-4652-9961-EFE5AF9160A8}" presName="hierChild4" presStyleCnt="0"/>
      <dgm:spPr/>
    </dgm:pt>
    <dgm:pt modelId="{D872DC6B-5A22-42AF-AAFB-13FE6DEF4856}" type="pres">
      <dgm:prSet presAssocID="{4CBE2947-E0E4-4652-9961-EFE5AF9160A8}" presName="hierChild5" presStyleCnt="0"/>
      <dgm:spPr/>
    </dgm:pt>
    <dgm:pt modelId="{12865073-C620-4CDC-8914-BBF7E0665AF3}" type="pres">
      <dgm:prSet presAssocID="{C560F052-BBA8-4AAA-B648-A506474D4BFD}" presName="Name28" presStyleLbl="parChTrans1D2" presStyleIdx="2" presStyleCnt="5"/>
      <dgm:spPr/>
    </dgm:pt>
    <dgm:pt modelId="{24E2C742-D894-40D2-AE69-79F211ACBEAF}" type="pres">
      <dgm:prSet presAssocID="{4B3F7C84-EB7C-45CC-8CE2-442442BD01F0}" presName="hierRoot2" presStyleCnt="0">
        <dgm:presLayoutVars>
          <dgm:hierBranch val="init"/>
        </dgm:presLayoutVars>
      </dgm:prSet>
      <dgm:spPr/>
    </dgm:pt>
    <dgm:pt modelId="{A7B507B5-81E1-4610-AC22-DAF0A3D35112}" type="pres">
      <dgm:prSet presAssocID="{4B3F7C84-EB7C-45CC-8CE2-442442BD01F0}" presName="rootComposite2" presStyleCnt="0"/>
      <dgm:spPr/>
    </dgm:pt>
    <dgm:pt modelId="{7EBA53AB-E137-40C5-B5D0-94AD8476FB4D}" type="pres">
      <dgm:prSet presAssocID="{4B3F7C84-EB7C-45CC-8CE2-442442BD01F0}" presName="rootText2" presStyleLbl="alignAcc1" presStyleIdx="0" presStyleCnt="0">
        <dgm:presLayoutVars>
          <dgm:chPref val="3"/>
        </dgm:presLayoutVars>
      </dgm:prSet>
      <dgm:spPr/>
    </dgm:pt>
    <dgm:pt modelId="{73101036-ECAE-47ED-9EE9-C1C83933D151}" type="pres">
      <dgm:prSet presAssocID="{4B3F7C84-EB7C-45CC-8CE2-442442BD01F0}" presName="topArc2" presStyleLbl="parChTrans1D1" presStyleIdx="6" presStyleCnt="14"/>
      <dgm:spPr/>
    </dgm:pt>
    <dgm:pt modelId="{E8290AC3-BDF0-414B-A9F1-86B8A1388E81}" type="pres">
      <dgm:prSet presAssocID="{4B3F7C84-EB7C-45CC-8CE2-442442BD01F0}" presName="bottomArc2" presStyleLbl="parChTrans1D1" presStyleIdx="7" presStyleCnt="14"/>
      <dgm:spPr/>
    </dgm:pt>
    <dgm:pt modelId="{9B2B38D6-BFF6-4523-901C-B3AA89BA9416}" type="pres">
      <dgm:prSet presAssocID="{4B3F7C84-EB7C-45CC-8CE2-442442BD01F0}" presName="topConnNode2" presStyleLbl="node2" presStyleIdx="0" presStyleCnt="0"/>
      <dgm:spPr/>
    </dgm:pt>
    <dgm:pt modelId="{CDB8A94C-F363-4B34-B26E-4E1A0CBD9C10}" type="pres">
      <dgm:prSet presAssocID="{4B3F7C84-EB7C-45CC-8CE2-442442BD01F0}" presName="hierChild4" presStyleCnt="0"/>
      <dgm:spPr/>
    </dgm:pt>
    <dgm:pt modelId="{DDE20DC5-EAAE-40EC-B58A-806877DE9F21}" type="pres">
      <dgm:prSet presAssocID="{4B3F7C84-EB7C-45CC-8CE2-442442BD01F0}" presName="hierChild5" presStyleCnt="0"/>
      <dgm:spPr/>
    </dgm:pt>
    <dgm:pt modelId="{F434A49C-695F-4B52-9122-15E29E53D91B}" type="pres">
      <dgm:prSet presAssocID="{062C4AC1-38A4-48F7-8D5F-2B21D7823B88}" presName="Name28" presStyleLbl="parChTrans1D2" presStyleIdx="3" presStyleCnt="5"/>
      <dgm:spPr/>
    </dgm:pt>
    <dgm:pt modelId="{381EA04B-4B8C-4A78-977B-D4C94A21E752}" type="pres">
      <dgm:prSet presAssocID="{1EF0866A-9416-491B-AFCF-5056297B8E3D}" presName="hierRoot2" presStyleCnt="0">
        <dgm:presLayoutVars>
          <dgm:hierBranch val="init"/>
        </dgm:presLayoutVars>
      </dgm:prSet>
      <dgm:spPr/>
    </dgm:pt>
    <dgm:pt modelId="{6358D864-2956-4AA8-B0BF-EE1616BECD5E}" type="pres">
      <dgm:prSet presAssocID="{1EF0866A-9416-491B-AFCF-5056297B8E3D}" presName="rootComposite2" presStyleCnt="0"/>
      <dgm:spPr/>
    </dgm:pt>
    <dgm:pt modelId="{CA1F05A7-1DB4-4263-A120-004CA9294D20}" type="pres">
      <dgm:prSet presAssocID="{1EF0866A-9416-491B-AFCF-5056297B8E3D}" presName="rootText2" presStyleLbl="alignAcc1" presStyleIdx="0" presStyleCnt="0">
        <dgm:presLayoutVars>
          <dgm:chPref val="3"/>
        </dgm:presLayoutVars>
      </dgm:prSet>
      <dgm:spPr/>
    </dgm:pt>
    <dgm:pt modelId="{757BA12B-E62E-4A50-8E1B-9536943048C1}" type="pres">
      <dgm:prSet presAssocID="{1EF0866A-9416-491B-AFCF-5056297B8E3D}" presName="topArc2" presStyleLbl="parChTrans1D1" presStyleIdx="8" presStyleCnt="14"/>
      <dgm:spPr/>
    </dgm:pt>
    <dgm:pt modelId="{41D071EB-1DD4-49AE-87C0-B9217E9F7ABB}" type="pres">
      <dgm:prSet presAssocID="{1EF0866A-9416-491B-AFCF-5056297B8E3D}" presName="bottomArc2" presStyleLbl="parChTrans1D1" presStyleIdx="9" presStyleCnt="14"/>
      <dgm:spPr/>
    </dgm:pt>
    <dgm:pt modelId="{202C6A60-A79F-4DAA-B06B-9DE99BDA945C}" type="pres">
      <dgm:prSet presAssocID="{1EF0866A-9416-491B-AFCF-5056297B8E3D}" presName="topConnNode2" presStyleLbl="node2" presStyleIdx="0" presStyleCnt="0"/>
      <dgm:spPr/>
    </dgm:pt>
    <dgm:pt modelId="{3C39342C-4C94-4A1E-8DA5-FE5E32D49B17}" type="pres">
      <dgm:prSet presAssocID="{1EF0866A-9416-491B-AFCF-5056297B8E3D}" presName="hierChild4" presStyleCnt="0"/>
      <dgm:spPr/>
    </dgm:pt>
    <dgm:pt modelId="{78B21364-EF44-4694-9E63-8C13D4ABCFCD}" type="pres">
      <dgm:prSet presAssocID="{1EF0866A-9416-491B-AFCF-5056297B8E3D}" presName="hierChild5" presStyleCnt="0"/>
      <dgm:spPr/>
    </dgm:pt>
    <dgm:pt modelId="{DE68009D-00E5-4A8B-B1BF-14B9DD9A8F8B}" type="pres">
      <dgm:prSet presAssocID="{1FD65938-0E04-4E62-B7D8-E96997B40EB8}" presName="Name28" presStyleLbl="parChTrans1D2" presStyleIdx="4" presStyleCnt="5"/>
      <dgm:spPr/>
    </dgm:pt>
    <dgm:pt modelId="{280CA8FE-394C-4015-8C86-5B75EDB53628}" type="pres">
      <dgm:prSet presAssocID="{AB9904D9-6DC6-42C0-89F9-106436F7319A}" presName="hierRoot2" presStyleCnt="0">
        <dgm:presLayoutVars>
          <dgm:hierBranch val="init"/>
        </dgm:presLayoutVars>
      </dgm:prSet>
      <dgm:spPr/>
    </dgm:pt>
    <dgm:pt modelId="{5DC06858-4EDE-4E7B-B740-B4E7103A95F7}" type="pres">
      <dgm:prSet presAssocID="{AB9904D9-6DC6-42C0-89F9-106436F7319A}" presName="rootComposite2" presStyleCnt="0"/>
      <dgm:spPr/>
    </dgm:pt>
    <dgm:pt modelId="{E75C2D89-0FA9-4859-B495-9BBD7B766E30}" type="pres">
      <dgm:prSet presAssocID="{AB9904D9-6DC6-42C0-89F9-106436F7319A}" presName="rootText2" presStyleLbl="alignAcc1" presStyleIdx="0" presStyleCnt="0">
        <dgm:presLayoutVars>
          <dgm:chPref val="3"/>
        </dgm:presLayoutVars>
      </dgm:prSet>
      <dgm:spPr/>
    </dgm:pt>
    <dgm:pt modelId="{622C693A-9A17-4364-A37F-F66C04F359F6}" type="pres">
      <dgm:prSet presAssocID="{AB9904D9-6DC6-42C0-89F9-106436F7319A}" presName="topArc2" presStyleLbl="parChTrans1D1" presStyleIdx="10" presStyleCnt="14"/>
      <dgm:spPr/>
    </dgm:pt>
    <dgm:pt modelId="{3900226B-F1A6-4863-8585-F29BA14A7A8E}" type="pres">
      <dgm:prSet presAssocID="{AB9904D9-6DC6-42C0-89F9-106436F7319A}" presName="bottomArc2" presStyleLbl="parChTrans1D1" presStyleIdx="11" presStyleCnt="14"/>
      <dgm:spPr/>
    </dgm:pt>
    <dgm:pt modelId="{4A16A176-FE0C-493C-BF3C-889746BE2D1D}" type="pres">
      <dgm:prSet presAssocID="{AB9904D9-6DC6-42C0-89F9-106436F7319A}" presName="topConnNode2" presStyleLbl="node2" presStyleIdx="0" presStyleCnt="0"/>
      <dgm:spPr/>
    </dgm:pt>
    <dgm:pt modelId="{68E6CA10-395C-460A-B2F4-CFAADB42910A}" type="pres">
      <dgm:prSet presAssocID="{AB9904D9-6DC6-42C0-89F9-106436F7319A}" presName="hierChild4" presStyleCnt="0"/>
      <dgm:spPr/>
    </dgm:pt>
    <dgm:pt modelId="{71AA816F-8959-41FF-9627-BFBA0899B97C}" type="pres">
      <dgm:prSet presAssocID="{AB9904D9-6DC6-42C0-89F9-106436F7319A}" presName="hierChild5" presStyleCnt="0"/>
      <dgm:spPr/>
    </dgm:pt>
    <dgm:pt modelId="{C9652BB0-BCA0-416F-B1CA-60FB94A0E673}" type="pres">
      <dgm:prSet presAssocID="{572E5F29-1EC3-4689-90D2-F0BB7BD13564}" presName="hierChild3" presStyleCnt="0"/>
      <dgm:spPr/>
    </dgm:pt>
    <dgm:pt modelId="{718E8E88-E60C-43F6-8107-DF1A46A471FA}" type="pres">
      <dgm:prSet presAssocID="{900C5157-E90F-48EB-8C72-7BB4AAFECD9B}" presName="hierRoot1" presStyleCnt="0">
        <dgm:presLayoutVars>
          <dgm:hierBranch val="init"/>
        </dgm:presLayoutVars>
      </dgm:prSet>
      <dgm:spPr/>
    </dgm:pt>
    <dgm:pt modelId="{FCD921F1-389F-402B-A504-32F718F32359}" type="pres">
      <dgm:prSet presAssocID="{900C5157-E90F-48EB-8C72-7BB4AAFECD9B}" presName="rootComposite1" presStyleCnt="0"/>
      <dgm:spPr/>
    </dgm:pt>
    <dgm:pt modelId="{E63C982B-3D98-41CF-9025-C98BA76936BF}" type="pres">
      <dgm:prSet presAssocID="{900C5157-E90F-48EB-8C72-7BB4AAFECD9B}" presName="rootText1" presStyleLbl="alignAcc1" presStyleIdx="0" presStyleCnt="0" custLinFactX="20774" custLinFactY="100000" custLinFactNeighborX="100000" custLinFactNeighborY="121034">
        <dgm:presLayoutVars>
          <dgm:chPref val="3"/>
        </dgm:presLayoutVars>
      </dgm:prSet>
      <dgm:spPr/>
    </dgm:pt>
    <dgm:pt modelId="{532AA03E-9093-4E7A-9E81-0210DCF311C5}" type="pres">
      <dgm:prSet presAssocID="{900C5157-E90F-48EB-8C72-7BB4AAFECD9B}" presName="topArc1" presStyleLbl="parChTrans1D1" presStyleIdx="12" presStyleCnt="14"/>
      <dgm:spPr/>
    </dgm:pt>
    <dgm:pt modelId="{8B515CE8-D274-4C45-B161-DE9F0F076B1F}" type="pres">
      <dgm:prSet presAssocID="{900C5157-E90F-48EB-8C72-7BB4AAFECD9B}" presName="bottomArc1" presStyleLbl="parChTrans1D1" presStyleIdx="13" presStyleCnt="14"/>
      <dgm:spPr/>
    </dgm:pt>
    <dgm:pt modelId="{AB18EC3F-CEDA-41D9-A0C5-43A6352308E5}" type="pres">
      <dgm:prSet presAssocID="{900C5157-E90F-48EB-8C72-7BB4AAFECD9B}" presName="topConnNode1" presStyleLbl="node1" presStyleIdx="0" presStyleCnt="0"/>
      <dgm:spPr/>
    </dgm:pt>
    <dgm:pt modelId="{A2781C37-750A-4261-849C-A98456A37708}" type="pres">
      <dgm:prSet presAssocID="{900C5157-E90F-48EB-8C72-7BB4AAFECD9B}" presName="hierChild2" presStyleCnt="0"/>
      <dgm:spPr/>
    </dgm:pt>
    <dgm:pt modelId="{4E1577E7-11C7-4996-A9BA-F77DE25596FD}" type="pres">
      <dgm:prSet presAssocID="{900C5157-E90F-48EB-8C72-7BB4AAFECD9B}" presName="hierChild3" presStyleCnt="0"/>
      <dgm:spPr/>
    </dgm:pt>
  </dgm:ptLst>
  <dgm:cxnLst>
    <dgm:cxn modelId="{93012B00-E7D6-44EF-B679-2CE618996254}" type="presOf" srcId="{3BFE743F-ED03-4455-93C5-96736BB8459B}" destId="{7E9ADCD7-F495-4C74-999D-3118F95EE1E0}" srcOrd="0" destOrd="0" presId="urn:microsoft.com/office/officeart/2008/layout/HalfCircleOrganizationChart"/>
    <dgm:cxn modelId="{A0984F00-CAB3-457D-B674-859F5A5A4EE8}" srcId="{3BFE743F-ED03-4455-93C5-96736BB8459B}" destId="{900C5157-E90F-48EB-8C72-7BB4AAFECD9B}" srcOrd="1" destOrd="0" parTransId="{7574035B-3A2C-4DCD-88DD-CB619AD6DA43}" sibTransId="{7920F0E1-47D6-4664-B10E-1A0876E6E6FB}"/>
    <dgm:cxn modelId="{51C9A900-6E00-4C83-A24F-B061B757A137}" type="presOf" srcId="{3C385CB3-1A33-4D62-BEBA-BB6630AF0DA3}" destId="{9E1C4BA4-05C0-4478-9C7A-A713E6545CCF}" srcOrd="0" destOrd="0" presId="urn:microsoft.com/office/officeart/2008/layout/HalfCircleOrganizationChart"/>
    <dgm:cxn modelId="{2DEA3C08-80E3-4ECF-82FC-7E33C9B8EFCF}" type="presOf" srcId="{1D9CF298-3EBE-4E57-8A66-3B022738A832}" destId="{4A91921C-ED9A-4C24-BE49-BE94FD5D3152}" srcOrd="0" destOrd="0" presId="urn:microsoft.com/office/officeart/2008/layout/HalfCircleOrganizationChart"/>
    <dgm:cxn modelId="{91CA2B19-D48E-445E-ABB5-B5E875A39114}" type="presOf" srcId="{AB9904D9-6DC6-42C0-89F9-106436F7319A}" destId="{E75C2D89-0FA9-4859-B495-9BBD7B766E30}" srcOrd="0" destOrd="0" presId="urn:microsoft.com/office/officeart/2008/layout/HalfCircleOrganizationChart"/>
    <dgm:cxn modelId="{09F8BD27-544D-4DF1-A9D8-FDE89F4FD2FE}" srcId="{572E5F29-1EC3-4689-90D2-F0BB7BD13564}" destId="{4B3F7C84-EB7C-45CC-8CE2-442442BD01F0}" srcOrd="2" destOrd="0" parTransId="{C560F052-BBA8-4AAA-B648-A506474D4BFD}" sibTransId="{DC23FB4C-D584-41FF-A995-36E80A8B0776}"/>
    <dgm:cxn modelId="{965DAB60-325C-45CC-B558-B2F8E7784F41}" srcId="{3BFE743F-ED03-4455-93C5-96736BB8459B}" destId="{572E5F29-1EC3-4689-90D2-F0BB7BD13564}" srcOrd="0" destOrd="0" parTransId="{14EBE82B-2A04-43C1-97D3-1B652D3FCFF0}" sibTransId="{38139007-36E7-4A3F-AF72-945579BB1C71}"/>
    <dgm:cxn modelId="{2AB95552-8742-4018-BBF2-E1A70927D718}" type="presOf" srcId="{900C5157-E90F-48EB-8C72-7BB4AAFECD9B}" destId="{AB18EC3F-CEDA-41D9-A0C5-43A6352308E5}" srcOrd="1" destOrd="0" presId="urn:microsoft.com/office/officeart/2008/layout/HalfCircleOrganizationChart"/>
    <dgm:cxn modelId="{C4918C56-C9F8-47F9-8AAE-F29EA651CC8F}" srcId="{572E5F29-1EC3-4689-90D2-F0BB7BD13564}" destId="{4CBE2947-E0E4-4652-9961-EFE5AF9160A8}" srcOrd="1" destOrd="0" parTransId="{374D91B8-B642-423E-9AC8-04E1C7BA6F90}" sibTransId="{11983E74-1586-4901-904D-0E93F4A5F1AF}"/>
    <dgm:cxn modelId="{4CAA997F-BEB0-4B23-B1B3-D2FD9AEDD731}" type="presOf" srcId="{062C4AC1-38A4-48F7-8D5F-2B21D7823B88}" destId="{F434A49C-695F-4B52-9122-15E29E53D91B}" srcOrd="0" destOrd="0" presId="urn:microsoft.com/office/officeart/2008/layout/HalfCircleOrganizationChart"/>
    <dgm:cxn modelId="{371FDB81-FAAF-47A4-B20C-83DF7C11E5F3}" type="presOf" srcId="{1FD65938-0E04-4E62-B7D8-E96997B40EB8}" destId="{DE68009D-00E5-4A8B-B1BF-14B9DD9A8F8B}" srcOrd="0" destOrd="0" presId="urn:microsoft.com/office/officeart/2008/layout/HalfCircleOrganizationChart"/>
    <dgm:cxn modelId="{AAD56582-9D3E-4CCA-8320-D38CF129E1D0}" type="presOf" srcId="{4B3F7C84-EB7C-45CC-8CE2-442442BD01F0}" destId="{9B2B38D6-BFF6-4523-901C-B3AA89BA9416}" srcOrd="1" destOrd="0" presId="urn:microsoft.com/office/officeart/2008/layout/HalfCircleOrganizationChart"/>
    <dgm:cxn modelId="{D0D71F85-6776-489D-A758-81444CE8F21B}" srcId="{572E5F29-1EC3-4689-90D2-F0BB7BD13564}" destId="{AB9904D9-6DC6-42C0-89F9-106436F7319A}" srcOrd="4" destOrd="0" parTransId="{1FD65938-0E04-4E62-B7D8-E96997B40EB8}" sibTransId="{2824FD6B-C89E-49E0-9321-7DEA45C8C0A5}"/>
    <dgm:cxn modelId="{BCDED99C-A1E9-4C5B-A578-7D8DE40FF73A}" type="presOf" srcId="{900C5157-E90F-48EB-8C72-7BB4AAFECD9B}" destId="{E63C982B-3D98-41CF-9025-C98BA76936BF}" srcOrd="0" destOrd="0" presId="urn:microsoft.com/office/officeart/2008/layout/HalfCircleOrganizationChart"/>
    <dgm:cxn modelId="{BECA61A9-D61C-4960-B5E9-02AD1F65BEE9}" srcId="{572E5F29-1EC3-4689-90D2-F0BB7BD13564}" destId="{3C385CB3-1A33-4D62-BEBA-BB6630AF0DA3}" srcOrd="0" destOrd="0" parTransId="{1D9CF298-3EBE-4E57-8A66-3B022738A832}" sibTransId="{CD3578F3-63B2-43A3-8FE3-8B2F94E26BCB}"/>
    <dgm:cxn modelId="{F282B5B4-9BE3-4E96-9005-751C75035D0F}" type="presOf" srcId="{374D91B8-B642-423E-9AC8-04E1C7BA6F90}" destId="{FA189E6B-28E1-46B7-BCF0-91DBA4C7B572}" srcOrd="0" destOrd="0" presId="urn:microsoft.com/office/officeart/2008/layout/HalfCircleOrganizationChart"/>
    <dgm:cxn modelId="{1048A1B8-052B-4E93-8041-C23DA4B4FAF5}" type="presOf" srcId="{C560F052-BBA8-4AAA-B648-A506474D4BFD}" destId="{12865073-C620-4CDC-8914-BBF7E0665AF3}" srcOrd="0" destOrd="0" presId="urn:microsoft.com/office/officeart/2008/layout/HalfCircleOrganizationChart"/>
    <dgm:cxn modelId="{11C5D4BA-6D5C-4F0C-B9F4-520DC7EEC324}" type="presOf" srcId="{572E5F29-1EC3-4689-90D2-F0BB7BD13564}" destId="{B0A4A795-973F-4C47-9CE5-2F5D11385A78}" srcOrd="1" destOrd="0" presId="urn:microsoft.com/office/officeart/2008/layout/HalfCircleOrganizationChart"/>
    <dgm:cxn modelId="{E23831D5-404B-43F6-9A36-BAD5B6E50D26}" type="presOf" srcId="{1EF0866A-9416-491B-AFCF-5056297B8E3D}" destId="{CA1F05A7-1DB4-4263-A120-004CA9294D20}" srcOrd="0" destOrd="0" presId="urn:microsoft.com/office/officeart/2008/layout/HalfCircleOrganizationChart"/>
    <dgm:cxn modelId="{8C6972DB-6532-443F-A392-B5A6F76ECD3A}" type="presOf" srcId="{4B3F7C84-EB7C-45CC-8CE2-442442BD01F0}" destId="{7EBA53AB-E137-40C5-B5D0-94AD8476FB4D}" srcOrd="0" destOrd="0" presId="urn:microsoft.com/office/officeart/2008/layout/HalfCircleOrganizationChart"/>
    <dgm:cxn modelId="{C8C89BE4-3218-4162-B956-7094F3A97807}" srcId="{572E5F29-1EC3-4689-90D2-F0BB7BD13564}" destId="{1EF0866A-9416-491B-AFCF-5056297B8E3D}" srcOrd="3" destOrd="0" parTransId="{062C4AC1-38A4-48F7-8D5F-2B21D7823B88}" sibTransId="{C2491C30-29FF-468F-97B2-CB20A77C8074}"/>
    <dgm:cxn modelId="{C63C24EB-B928-4979-8EF7-189D37C70F61}" type="presOf" srcId="{4CBE2947-E0E4-4652-9961-EFE5AF9160A8}" destId="{9687819E-CB2D-402E-9B96-DC9C23C103B1}" srcOrd="0" destOrd="0" presId="urn:microsoft.com/office/officeart/2008/layout/HalfCircleOrganizationChart"/>
    <dgm:cxn modelId="{930D2AF0-DA62-4DD4-BDF3-A6BF9342250B}" type="presOf" srcId="{1EF0866A-9416-491B-AFCF-5056297B8E3D}" destId="{202C6A60-A79F-4DAA-B06B-9DE99BDA945C}" srcOrd="1" destOrd="0" presId="urn:microsoft.com/office/officeart/2008/layout/HalfCircleOrganizationChart"/>
    <dgm:cxn modelId="{A71734F1-12E2-4BEE-BB86-4B00BECAB1DC}" type="presOf" srcId="{4CBE2947-E0E4-4652-9961-EFE5AF9160A8}" destId="{50961AC1-A751-4DE0-B7A9-94C49A6AC93D}" srcOrd="1" destOrd="0" presId="urn:microsoft.com/office/officeart/2008/layout/HalfCircleOrganizationChart"/>
    <dgm:cxn modelId="{BFFF1AF9-8B17-4C89-A61A-C5EF2A5897CA}" type="presOf" srcId="{AB9904D9-6DC6-42C0-89F9-106436F7319A}" destId="{4A16A176-FE0C-493C-BF3C-889746BE2D1D}" srcOrd="1" destOrd="0" presId="urn:microsoft.com/office/officeart/2008/layout/HalfCircleOrganizationChart"/>
    <dgm:cxn modelId="{4AF79AFE-495B-44EF-B7F9-D8E89355EB0F}" type="presOf" srcId="{572E5F29-1EC3-4689-90D2-F0BB7BD13564}" destId="{7A4ED767-E989-49C7-879E-2099C5C3AFA6}" srcOrd="0" destOrd="0" presId="urn:microsoft.com/office/officeart/2008/layout/HalfCircleOrganizationChart"/>
    <dgm:cxn modelId="{81C955FF-4DCE-472E-AFCD-F765EEF1B22E}" type="presOf" srcId="{3C385CB3-1A33-4D62-BEBA-BB6630AF0DA3}" destId="{8217A10F-4E30-462F-A749-F4FFFFBB6589}" srcOrd="1" destOrd="0" presId="urn:microsoft.com/office/officeart/2008/layout/HalfCircleOrganizationChart"/>
    <dgm:cxn modelId="{A6E651A6-AAB5-48D5-BF23-C63B8AF30817}" type="presParOf" srcId="{7E9ADCD7-F495-4C74-999D-3118F95EE1E0}" destId="{300B69DD-0AA1-4027-975D-75E5732DCBE3}" srcOrd="0" destOrd="0" presId="urn:microsoft.com/office/officeart/2008/layout/HalfCircleOrganizationChart"/>
    <dgm:cxn modelId="{AA6A5102-FD8E-4FE8-99EE-6E280853DC98}" type="presParOf" srcId="{300B69DD-0AA1-4027-975D-75E5732DCBE3}" destId="{CDCF1BAE-CB03-490C-8580-1B9ADCEA82FD}" srcOrd="0" destOrd="0" presId="urn:microsoft.com/office/officeart/2008/layout/HalfCircleOrganizationChart"/>
    <dgm:cxn modelId="{38F9849D-2FFC-469F-820A-D5988B4DD73F}" type="presParOf" srcId="{CDCF1BAE-CB03-490C-8580-1B9ADCEA82FD}" destId="{7A4ED767-E989-49C7-879E-2099C5C3AFA6}" srcOrd="0" destOrd="0" presId="urn:microsoft.com/office/officeart/2008/layout/HalfCircleOrganizationChart"/>
    <dgm:cxn modelId="{0029B0CB-251B-493D-8D40-30B89D85574F}" type="presParOf" srcId="{CDCF1BAE-CB03-490C-8580-1B9ADCEA82FD}" destId="{4EA6F067-A212-424C-AD3F-246A1239A9E1}" srcOrd="1" destOrd="0" presId="urn:microsoft.com/office/officeart/2008/layout/HalfCircleOrganizationChart"/>
    <dgm:cxn modelId="{8518D63D-5202-443C-ABA5-703D18B53A16}" type="presParOf" srcId="{CDCF1BAE-CB03-490C-8580-1B9ADCEA82FD}" destId="{2917EEAC-2412-4B21-A648-3A4C4D14ABB0}" srcOrd="2" destOrd="0" presId="urn:microsoft.com/office/officeart/2008/layout/HalfCircleOrganizationChart"/>
    <dgm:cxn modelId="{01B7A259-69B0-425C-BF3E-0F298FF0CBD4}" type="presParOf" srcId="{CDCF1BAE-CB03-490C-8580-1B9ADCEA82FD}" destId="{B0A4A795-973F-4C47-9CE5-2F5D11385A78}" srcOrd="3" destOrd="0" presId="urn:microsoft.com/office/officeart/2008/layout/HalfCircleOrganizationChart"/>
    <dgm:cxn modelId="{A1C8A873-D4A4-4408-9536-E1331A34421E}" type="presParOf" srcId="{300B69DD-0AA1-4027-975D-75E5732DCBE3}" destId="{C61A4BE9-AC11-4207-A465-655FC2179017}" srcOrd="1" destOrd="0" presId="urn:microsoft.com/office/officeart/2008/layout/HalfCircleOrganizationChart"/>
    <dgm:cxn modelId="{7231E312-48D3-4438-BF8C-544F4A8CE5F2}" type="presParOf" srcId="{C61A4BE9-AC11-4207-A465-655FC2179017}" destId="{4A91921C-ED9A-4C24-BE49-BE94FD5D3152}" srcOrd="0" destOrd="0" presId="urn:microsoft.com/office/officeart/2008/layout/HalfCircleOrganizationChart"/>
    <dgm:cxn modelId="{5795F29D-E1F4-4118-9EB8-1DD60C059474}" type="presParOf" srcId="{C61A4BE9-AC11-4207-A465-655FC2179017}" destId="{F8737D0F-F1A0-4F4A-8531-17E3C089770A}" srcOrd="1" destOrd="0" presId="urn:microsoft.com/office/officeart/2008/layout/HalfCircleOrganizationChart"/>
    <dgm:cxn modelId="{7E19DB61-EB28-4A29-A29B-2483A36B015C}" type="presParOf" srcId="{F8737D0F-F1A0-4F4A-8531-17E3C089770A}" destId="{FAEC7830-0B23-40E8-AEA3-E8AA62F409D5}" srcOrd="0" destOrd="0" presId="urn:microsoft.com/office/officeart/2008/layout/HalfCircleOrganizationChart"/>
    <dgm:cxn modelId="{4D13FB1D-593C-42BD-8996-BB763298D22D}" type="presParOf" srcId="{FAEC7830-0B23-40E8-AEA3-E8AA62F409D5}" destId="{9E1C4BA4-05C0-4478-9C7A-A713E6545CCF}" srcOrd="0" destOrd="0" presId="urn:microsoft.com/office/officeart/2008/layout/HalfCircleOrganizationChart"/>
    <dgm:cxn modelId="{4A08AC4E-FDE7-4F42-AD96-F190EE5F9995}" type="presParOf" srcId="{FAEC7830-0B23-40E8-AEA3-E8AA62F409D5}" destId="{86D644FE-F70E-4973-A394-BD98684931AE}" srcOrd="1" destOrd="0" presId="urn:microsoft.com/office/officeart/2008/layout/HalfCircleOrganizationChart"/>
    <dgm:cxn modelId="{E412125F-927E-4EDD-A856-31B5072A93DB}" type="presParOf" srcId="{FAEC7830-0B23-40E8-AEA3-E8AA62F409D5}" destId="{EB263ABA-FD8D-4B04-A25C-D23C02A2EA8C}" srcOrd="2" destOrd="0" presId="urn:microsoft.com/office/officeart/2008/layout/HalfCircleOrganizationChart"/>
    <dgm:cxn modelId="{20A96858-2429-4B3C-9B49-D388BC6FDE9A}" type="presParOf" srcId="{FAEC7830-0B23-40E8-AEA3-E8AA62F409D5}" destId="{8217A10F-4E30-462F-A749-F4FFFFBB6589}" srcOrd="3" destOrd="0" presId="urn:microsoft.com/office/officeart/2008/layout/HalfCircleOrganizationChart"/>
    <dgm:cxn modelId="{143EF456-A7CD-4ABC-BCA7-52608489E266}" type="presParOf" srcId="{F8737D0F-F1A0-4F4A-8531-17E3C089770A}" destId="{EC1F43BD-3D62-43E1-AB98-D9BFA7DA8B74}" srcOrd="1" destOrd="0" presId="urn:microsoft.com/office/officeart/2008/layout/HalfCircleOrganizationChart"/>
    <dgm:cxn modelId="{2AABBEC2-F5FF-447E-B8D6-266AA54C8894}" type="presParOf" srcId="{F8737D0F-F1A0-4F4A-8531-17E3C089770A}" destId="{3578B06F-0C59-43C3-AF23-CE762F17C8E2}" srcOrd="2" destOrd="0" presId="urn:microsoft.com/office/officeart/2008/layout/HalfCircleOrganizationChart"/>
    <dgm:cxn modelId="{796F7BAD-57B1-49EA-9D61-649CBCD44195}" type="presParOf" srcId="{C61A4BE9-AC11-4207-A465-655FC2179017}" destId="{FA189E6B-28E1-46B7-BCF0-91DBA4C7B572}" srcOrd="2" destOrd="0" presId="urn:microsoft.com/office/officeart/2008/layout/HalfCircleOrganizationChart"/>
    <dgm:cxn modelId="{A836AB6C-6450-400B-897F-9AEFBEF43609}" type="presParOf" srcId="{C61A4BE9-AC11-4207-A465-655FC2179017}" destId="{9F2A2F95-66D8-45F0-BDC6-0B6DC3DCC663}" srcOrd="3" destOrd="0" presId="urn:microsoft.com/office/officeart/2008/layout/HalfCircleOrganizationChart"/>
    <dgm:cxn modelId="{5E038A18-5D47-4C49-8837-3E6A77BEEE08}" type="presParOf" srcId="{9F2A2F95-66D8-45F0-BDC6-0B6DC3DCC663}" destId="{6FF6C144-C9F3-4E82-AB3F-5F347ADFBF94}" srcOrd="0" destOrd="0" presId="urn:microsoft.com/office/officeart/2008/layout/HalfCircleOrganizationChart"/>
    <dgm:cxn modelId="{059CE541-B2D7-417B-AC8D-972AB57C272E}" type="presParOf" srcId="{6FF6C144-C9F3-4E82-AB3F-5F347ADFBF94}" destId="{9687819E-CB2D-402E-9B96-DC9C23C103B1}" srcOrd="0" destOrd="0" presId="urn:microsoft.com/office/officeart/2008/layout/HalfCircleOrganizationChart"/>
    <dgm:cxn modelId="{A2E1C8A9-3C58-41B0-93FD-08775A669C66}" type="presParOf" srcId="{6FF6C144-C9F3-4E82-AB3F-5F347ADFBF94}" destId="{2D2D2689-6779-4CA4-8C36-C20CD8EA235B}" srcOrd="1" destOrd="0" presId="urn:microsoft.com/office/officeart/2008/layout/HalfCircleOrganizationChart"/>
    <dgm:cxn modelId="{6C3EFF96-0F26-4062-8317-00A6DCFF7718}" type="presParOf" srcId="{6FF6C144-C9F3-4E82-AB3F-5F347ADFBF94}" destId="{FDA95A8A-33EB-4741-8354-BE4C7A979727}" srcOrd="2" destOrd="0" presId="urn:microsoft.com/office/officeart/2008/layout/HalfCircleOrganizationChart"/>
    <dgm:cxn modelId="{D52B2049-2396-4CB1-B904-74AC3CC9E434}" type="presParOf" srcId="{6FF6C144-C9F3-4E82-AB3F-5F347ADFBF94}" destId="{50961AC1-A751-4DE0-B7A9-94C49A6AC93D}" srcOrd="3" destOrd="0" presId="urn:microsoft.com/office/officeart/2008/layout/HalfCircleOrganizationChart"/>
    <dgm:cxn modelId="{8278BD8A-7D67-4703-8591-EB39F555FFDF}" type="presParOf" srcId="{9F2A2F95-66D8-45F0-BDC6-0B6DC3DCC663}" destId="{9E57F81A-C8E7-4425-A753-CDCC39DB8CC7}" srcOrd="1" destOrd="0" presId="urn:microsoft.com/office/officeart/2008/layout/HalfCircleOrganizationChart"/>
    <dgm:cxn modelId="{477E10B1-2FEB-4EB1-AB56-78516681CCBC}" type="presParOf" srcId="{9F2A2F95-66D8-45F0-BDC6-0B6DC3DCC663}" destId="{D872DC6B-5A22-42AF-AAFB-13FE6DEF4856}" srcOrd="2" destOrd="0" presId="urn:microsoft.com/office/officeart/2008/layout/HalfCircleOrganizationChart"/>
    <dgm:cxn modelId="{4235F48F-89E3-4B01-8343-68699FE1DF21}" type="presParOf" srcId="{C61A4BE9-AC11-4207-A465-655FC2179017}" destId="{12865073-C620-4CDC-8914-BBF7E0665AF3}" srcOrd="4" destOrd="0" presId="urn:microsoft.com/office/officeart/2008/layout/HalfCircleOrganizationChart"/>
    <dgm:cxn modelId="{C350FE91-A953-464F-8EA8-500E0B298B6F}" type="presParOf" srcId="{C61A4BE9-AC11-4207-A465-655FC2179017}" destId="{24E2C742-D894-40D2-AE69-79F211ACBEAF}" srcOrd="5" destOrd="0" presId="urn:microsoft.com/office/officeart/2008/layout/HalfCircleOrganizationChart"/>
    <dgm:cxn modelId="{C80F384F-E106-4160-AD6B-9A3A61F3836B}" type="presParOf" srcId="{24E2C742-D894-40D2-AE69-79F211ACBEAF}" destId="{A7B507B5-81E1-4610-AC22-DAF0A3D35112}" srcOrd="0" destOrd="0" presId="urn:microsoft.com/office/officeart/2008/layout/HalfCircleOrganizationChart"/>
    <dgm:cxn modelId="{2F16C2F6-C2EC-4499-B841-94ADC908FAEA}" type="presParOf" srcId="{A7B507B5-81E1-4610-AC22-DAF0A3D35112}" destId="{7EBA53AB-E137-40C5-B5D0-94AD8476FB4D}" srcOrd="0" destOrd="0" presId="urn:microsoft.com/office/officeart/2008/layout/HalfCircleOrganizationChart"/>
    <dgm:cxn modelId="{57303E36-9F3F-4C8A-B4F6-2A5BE9656384}" type="presParOf" srcId="{A7B507B5-81E1-4610-AC22-DAF0A3D35112}" destId="{73101036-ECAE-47ED-9EE9-C1C83933D151}" srcOrd="1" destOrd="0" presId="urn:microsoft.com/office/officeart/2008/layout/HalfCircleOrganizationChart"/>
    <dgm:cxn modelId="{5A9FD16F-78EE-4D8C-A4FE-F332B3C60E1E}" type="presParOf" srcId="{A7B507B5-81E1-4610-AC22-DAF0A3D35112}" destId="{E8290AC3-BDF0-414B-A9F1-86B8A1388E81}" srcOrd="2" destOrd="0" presId="urn:microsoft.com/office/officeart/2008/layout/HalfCircleOrganizationChart"/>
    <dgm:cxn modelId="{0E78A289-06A7-4371-9363-EC1070B6627E}" type="presParOf" srcId="{A7B507B5-81E1-4610-AC22-DAF0A3D35112}" destId="{9B2B38D6-BFF6-4523-901C-B3AA89BA9416}" srcOrd="3" destOrd="0" presId="urn:microsoft.com/office/officeart/2008/layout/HalfCircleOrganizationChart"/>
    <dgm:cxn modelId="{17DEC354-7989-43D6-B373-AE3428099CE1}" type="presParOf" srcId="{24E2C742-D894-40D2-AE69-79F211ACBEAF}" destId="{CDB8A94C-F363-4B34-B26E-4E1A0CBD9C10}" srcOrd="1" destOrd="0" presId="urn:microsoft.com/office/officeart/2008/layout/HalfCircleOrganizationChart"/>
    <dgm:cxn modelId="{13F2CE28-1947-4A1E-840B-36639152E024}" type="presParOf" srcId="{24E2C742-D894-40D2-AE69-79F211ACBEAF}" destId="{DDE20DC5-EAAE-40EC-B58A-806877DE9F21}" srcOrd="2" destOrd="0" presId="urn:microsoft.com/office/officeart/2008/layout/HalfCircleOrganizationChart"/>
    <dgm:cxn modelId="{382199DB-6579-48A4-BFAB-CE8E026FD8EA}" type="presParOf" srcId="{C61A4BE9-AC11-4207-A465-655FC2179017}" destId="{F434A49C-695F-4B52-9122-15E29E53D91B}" srcOrd="6" destOrd="0" presId="urn:microsoft.com/office/officeart/2008/layout/HalfCircleOrganizationChart"/>
    <dgm:cxn modelId="{EEBC7377-D06E-4A07-A4F3-79C3F133B4D8}" type="presParOf" srcId="{C61A4BE9-AC11-4207-A465-655FC2179017}" destId="{381EA04B-4B8C-4A78-977B-D4C94A21E752}" srcOrd="7" destOrd="0" presId="urn:microsoft.com/office/officeart/2008/layout/HalfCircleOrganizationChart"/>
    <dgm:cxn modelId="{A5844A89-470B-4D92-9ABA-7DACE870F4A3}" type="presParOf" srcId="{381EA04B-4B8C-4A78-977B-D4C94A21E752}" destId="{6358D864-2956-4AA8-B0BF-EE1616BECD5E}" srcOrd="0" destOrd="0" presId="urn:microsoft.com/office/officeart/2008/layout/HalfCircleOrganizationChart"/>
    <dgm:cxn modelId="{E10E21D1-BED3-4540-B477-80A63557B20C}" type="presParOf" srcId="{6358D864-2956-4AA8-B0BF-EE1616BECD5E}" destId="{CA1F05A7-1DB4-4263-A120-004CA9294D20}" srcOrd="0" destOrd="0" presId="urn:microsoft.com/office/officeart/2008/layout/HalfCircleOrganizationChart"/>
    <dgm:cxn modelId="{2C6C2E03-AAED-40C6-B5A6-112C878C519A}" type="presParOf" srcId="{6358D864-2956-4AA8-B0BF-EE1616BECD5E}" destId="{757BA12B-E62E-4A50-8E1B-9536943048C1}" srcOrd="1" destOrd="0" presId="urn:microsoft.com/office/officeart/2008/layout/HalfCircleOrganizationChart"/>
    <dgm:cxn modelId="{90B72ECA-AE65-4DB1-A0E3-BD8DF3DC6684}" type="presParOf" srcId="{6358D864-2956-4AA8-B0BF-EE1616BECD5E}" destId="{41D071EB-1DD4-49AE-87C0-B9217E9F7ABB}" srcOrd="2" destOrd="0" presId="urn:microsoft.com/office/officeart/2008/layout/HalfCircleOrganizationChart"/>
    <dgm:cxn modelId="{0C84CA6E-94BF-4EDF-BCA1-6C8F82928382}" type="presParOf" srcId="{6358D864-2956-4AA8-B0BF-EE1616BECD5E}" destId="{202C6A60-A79F-4DAA-B06B-9DE99BDA945C}" srcOrd="3" destOrd="0" presId="urn:microsoft.com/office/officeart/2008/layout/HalfCircleOrganizationChart"/>
    <dgm:cxn modelId="{E7303B94-4993-4607-A8A6-33C16356F320}" type="presParOf" srcId="{381EA04B-4B8C-4A78-977B-D4C94A21E752}" destId="{3C39342C-4C94-4A1E-8DA5-FE5E32D49B17}" srcOrd="1" destOrd="0" presId="urn:microsoft.com/office/officeart/2008/layout/HalfCircleOrganizationChart"/>
    <dgm:cxn modelId="{E7840F0C-D069-4E34-8D04-4D4E77FE89C9}" type="presParOf" srcId="{381EA04B-4B8C-4A78-977B-D4C94A21E752}" destId="{78B21364-EF44-4694-9E63-8C13D4ABCFCD}" srcOrd="2" destOrd="0" presId="urn:microsoft.com/office/officeart/2008/layout/HalfCircleOrganizationChart"/>
    <dgm:cxn modelId="{EB9D8B6E-36C0-4B64-AB3D-6F44D62E671A}" type="presParOf" srcId="{C61A4BE9-AC11-4207-A465-655FC2179017}" destId="{DE68009D-00E5-4A8B-B1BF-14B9DD9A8F8B}" srcOrd="8" destOrd="0" presId="urn:microsoft.com/office/officeart/2008/layout/HalfCircleOrganizationChart"/>
    <dgm:cxn modelId="{41D067CB-55DE-46CD-ACC9-227F7FEC025E}" type="presParOf" srcId="{C61A4BE9-AC11-4207-A465-655FC2179017}" destId="{280CA8FE-394C-4015-8C86-5B75EDB53628}" srcOrd="9" destOrd="0" presId="urn:microsoft.com/office/officeart/2008/layout/HalfCircleOrganizationChart"/>
    <dgm:cxn modelId="{1DE5F2E7-0DFC-4BF4-A111-0479A68D4592}" type="presParOf" srcId="{280CA8FE-394C-4015-8C86-5B75EDB53628}" destId="{5DC06858-4EDE-4E7B-B740-B4E7103A95F7}" srcOrd="0" destOrd="0" presId="urn:microsoft.com/office/officeart/2008/layout/HalfCircleOrganizationChart"/>
    <dgm:cxn modelId="{E829CF2B-FFB8-475D-AC01-8B04D319C28B}" type="presParOf" srcId="{5DC06858-4EDE-4E7B-B740-B4E7103A95F7}" destId="{E75C2D89-0FA9-4859-B495-9BBD7B766E30}" srcOrd="0" destOrd="0" presId="urn:microsoft.com/office/officeart/2008/layout/HalfCircleOrganizationChart"/>
    <dgm:cxn modelId="{3AD1CFB1-F46F-4B61-9480-F24236C0C681}" type="presParOf" srcId="{5DC06858-4EDE-4E7B-B740-B4E7103A95F7}" destId="{622C693A-9A17-4364-A37F-F66C04F359F6}" srcOrd="1" destOrd="0" presId="urn:microsoft.com/office/officeart/2008/layout/HalfCircleOrganizationChart"/>
    <dgm:cxn modelId="{8DE6D863-4A6E-4EDD-975F-D49F9A3E802D}" type="presParOf" srcId="{5DC06858-4EDE-4E7B-B740-B4E7103A95F7}" destId="{3900226B-F1A6-4863-8585-F29BA14A7A8E}" srcOrd="2" destOrd="0" presId="urn:microsoft.com/office/officeart/2008/layout/HalfCircleOrganizationChart"/>
    <dgm:cxn modelId="{2565124F-379F-42B0-99F4-A3915D0558F9}" type="presParOf" srcId="{5DC06858-4EDE-4E7B-B740-B4E7103A95F7}" destId="{4A16A176-FE0C-493C-BF3C-889746BE2D1D}" srcOrd="3" destOrd="0" presId="urn:microsoft.com/office/officeart/2008/layout/HalfCircleOrganizationChart"/>
    <dgm:cxn modelId="{9A3A0596-86CE-4815-A510-D7AAFB5D4667}" type="presParOf" srcId="{280CA8FE-394C-4015-8C86-5B75EDB53628}" destId="{68E6CA10-395C-460A-B2F4-CFAADB42910A}" srcOrd="1" destOrd="0" presId="urn:microsoft.com/office/officeart/2008/layout/HalfCircleOrganizationChart"/>
    <dgm:cxn modelId="{7095CC37-B3D0-4CCE-B02E-340AF2497DBC}" type="presParOf" srcId="{280CA8FE-394C-4015-8C86-5B75EDB53628}" destId="{71AA816F-8959-41FF-9627-BFBA0899B97C}" srcOrd="2" destOrd="0" presId="urn:microsoft.com/office/officeart/2008/layout/HalfCircleOrganizationChart"/>
    <dgm:cxn modelId="{C55D12B2-C451-421D-A88D-F62D7547A67A}" type="presParOf" srcId="{300B69DD-0AA1-4027-975D-75E5732DCBE3}" destId="{C9652BB0-BCA0-416F-B1CA-60FB94A0E673}" srcOrd="2" destOrd="0" presId="urn:microsoft.com/office/officeart/2008/layout/HalfCircleOrganizationChart"/>
    <dgm:cxn modelId="{B4ED6148-FC6E-40F6-B14E-5D9FBBEB1E85}" type="presParOf" srcId="{7E9ADCD7-F495-4C74-999D-3118F95EE1E0}" destId="{718E8E88-E60C-43F6-8107-DF1A46A471FA}" srcOrd="1" destOrd="0" presId="urn:microsoft.com/office/officeart/2008/layout/HalfCircleOrganizationChart"/>
    <dgm:cxn modelId="{7EC024AE-FB97-459A-93E3-0DC4B1A505B1}" type="presParOf" srcId="{718E8E88-E60C-43F6-8107-DF1A46A471FA}" destId="{FCD921F1-389F-402B-A504-32F718F32359}" srcOrd="0" destOrd="0" presId="urn:microsoft.com/office/officeart/2008/layout/HalfCircleOrganizationChart"/>
    <dgm:cxn modelId="{083F0893-4C26-48BB-A11E-94E87EBBB990}" type="presParOf" srcId="{FCD921F1-389F-402B-A504-32F718F32359}" destId="{E63C982B-3D98-41CF-9025-C98BA76936BF}" srcOrd="0" destOrd="0" presId="urn:microsoft.com/office/officeart/2008/layout/HalfCircleOrganizationChart"/>
    <dgm:cxn modelId="{7C764E5A-48D8-47E0-AD02-246343ED3B99}" type="presParOf" srcId="{FCD921F1-389F-402B-A504-32F718F32359}" destId="{532AA03E-9093-4E7A-9E81-0210DCF311C5}" srcOrd="1" destOrd="0" presId="urn:microsoft.com/office/officeart/2008/layout/HalfCircleOrganizationChart"/>
    <dgm:cxn modelId="{AE29348A-3539-4594-A559-146716BF58D9}" type="presParOf" srcId="{FCD921F1-389F-402B-A504-32F718F32359}" destId="{8B515CE8-D274-4C45-B161-DE9F0F076B1F}" srcOrd="2" destOrd="0" presId="urn:microsoft.com/office/officeart/2008/layout/HalfCircleOrganizationChart"/>
    <dgm:cxn modelId="{EBED5F75-4A04-4664-BA58-E330FC92D59C}" type="presParOf" srcId="{FCD921F1-389F-402B-A504-32F718F32359}" destId="{AB18EC3F-CEDA-41D9-A0C5-43A6352308E5}" srcOrd="3" destOrd="0" presId="urn:microsoft.com/office/officeart/2008/layout/HalfCircleOrganizationChart"/>
    <dgm:cxn modelId="{8441278F-D784-4BBC-BDE1-F879F0B74092}" type="presParOf" srcId="{718E8E88-E60C-43F6-8107-DF1A46A471FA}" destId="{A2781C37-750A-4261-849C-A98456A37708}" srcOrd="1" destOrd="0" presId="urn:microsoft.com/office/officeart/2008/layout/HalfCircleOrganizationChart"/>
    <dgm:cxn modelId="{12C3F492-437C-483B-A5A3-721355759237}" type="presParOf" srcId="{718E8E88-E60C-43F6-8107-DF1A46A471FA}" destId="{4E1577E7-11C7-4996-A9BA-F77DE25596FD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68D72-4A2F-4B98-BB24-E75D84D01C3B}">
      <dsp:nvSpPr>
        <dsp:cNvPr id="0" name=""/>
        <dsp:cNvSpPr/>
      </dsp:nvSpPr>
      <dsp:spPr>
        <a:xfrm>
          <a:off x="0" y="0"/>
          <a:ext cx="4142091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9F0765C-EFEA-40C3-88E5-9ABE95B3B908}">
      <dsp:nvSpPr>
        <dsp:cNvPr id="0" name=""/>
        <dsp:cNvSpPr/>
      </dsp:nvSpPr>
      <dsp:spPr>
        <a:xfrm>
          <a:off x="0" y="0"/>
          <a:ext cx="4142091" cy="849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900" b="1" kern="1200" dirty="0"/>
            <a:t>Serwis</a:t>
          </a:r>
        </a:p>
      </dsp:txBody>
      <dsp:txXfrm>
        <a:off x="0" y="0"/>
        <a:ext cx="4142091" cy="849879"/>
      </dsp:txXfrm>
    </dsp:sp>
    <dsp:sp modelId="{8606D8A4-4064-4653-A3B2-2009CC881C41}">
      <dsp:nvSpPr>
        <dsp:cNvPr id="0" name=""/>
        <dsp:cNvSpPr/>
      </dsp:nvSpPr>
      <dsp:spPr>
        <a:xfrm>
          <a:off x="0" y="849879"/>
          <a:ext cx="4142091" cy="0"/>
        </a:xfrm>
        <a:prstGeom prst="line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730433-7AB6-4786-950A-FAB1A84A6977}">
      <dsp:nvSpPr>
        <dsp:cNvPr id="0" name=""/>
        <dsp:cNvSpPr/>
      </dsp:nvSpPr>
      <dsp:spPr>
        <a:xfrm>
          <a:off x="0" y="849879"/>
          <a:ext cx="4142091" cy="849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900" b="1" kern="1200" dirty="0"/>
            <a:t>Sprzedaż B2C</a:t>
          </a:r>
        </a:p>
      </dsp:txBody>
      <dsp:txXfrm>
        <a:off x="0" y="849879"/>
        <a:ext cx="4142091" cy="849879"/>
      </dsp:txXfrm>
    </dsp:sp>
    <dsp:sp modelId="{C1B92232-3B2A-44FA-88FA-ACEFF241AD63}">
      <dsp:nvSpPr>
        <dsp:cNvPr id="0" name=""/>
        <dsp:cNvSpPr/>
      </dsp:nvSpPr>
      <dsp:spPr>
        <a:xfrm>
          <a:off x="0" y="1699759"/>
          <a:ext cx="4142091" cy="0"/>
        </a:xfrm>
        <a:prstGeom prst="line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12B5CF7-BDAB-469C-AAF9-C6413122D973}">
      <dsp:nvSpPr>
        <dsp:cNvPr id="0" name=""/>
        <dsp:cNvSpPr/>
      </dsp:nvSpPr>
      <dsp:spPr>
        <a:xfrm>
          <a:off x="0" y="1699759"/>
          <a:ext cx="4142091" cy="849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900" b="1" kern="1200" dirty="0"/>
            <a:t>Sprzedaż B2B</a:t>
          </a:r>
        </a:p>
      </dsp:txBody>
      <dsp:txXfrm>
        <a:off x="0" y="1699759"/>
        <a:ext cx="4142091" cy="849879"/>
      </dsp:txXfrm>
    </dsp:sp>
    <dsp:sp modelId="{A5FD1D22-C81E-4B02-9E5E-C5E3A194FABE}">
      <dsp:nvSpPr>
        <dsp:cNvPr id="0" name=""/>
        <dsp:cNvSpPr/>
      </dsp:nvSpPr>
      <dsp:spPr>
        <a:xfrm>
          <a:off x="0" y="2549638"/>
          <a:ext cx="4142091" cy="0"/>
        </a:xfrm>
        <a:prstGeom prst="lin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BF35247-74C8-4D29-BC3E-53B869431DBD}">
      <dsp:nvSpPr>
        <dsp:cNvPr id="0" name=""/>
        <dsp:cNvSpPr/>
      </dsp:nvSpPr>
      <dsp:spPr>
        <a:xfrm>
          <a:off x="0" y="2549638"/>
          <a:ext cx="4142091" cy="849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900" b="1" kern="1200" dirty="0"/>
            <a:t>Montaż</a:t>
          </a:r>
        </a:p>
      </dsp:txBody>
      <dsp:txXfrm>
        <a:off x="0" y="2549638"/>
        <a:ext cx="4142091" cy="8498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A33D0-3EE2-4C50-BF62-FE7250055E37}">
      <dsp:nvSpPr>
        <dsp:cNvPr id="0" name=""/>
        <dsp:cNvSpPr/>
      </dsp:nvSpPr>
      <dsp:spPr>
        <a:xfrm>
          <a:off x="443168" y="1445154"/>
          <a:ext cx="289887" cy="276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4943" y="0"/>
              </a:lnTo>
              <a:lnTo>
                <a:pt x="144943" y="276188"/>
              </a:lnTo>
              <a:lnTo>
                <a:pt x="289887" y="27618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578102" y="1573238"/>
        <a:ext cx="20019" cy="20019"/>
      </dsp:txXfrm>
    </dsp:sp>
    <dsp:sp modelId="{01F1FECF-3235-42AE-BEEF-19765C98A59A}">
      <dsp:nvSpPr>
        <dsp:cNvPr id="0" name=""/>
        <dsp:cNvSpPr/>
      </dsp:nvSpPr>
      <dsp:spPr>
        <a:xfrm>
          <a:off x="443168" y="1168965"/>
          <a:ext cx="289887" cy="276188"/>
        </a:xfrm>
        <a:custGeom>
          <a:avLst/>
          <a:gdLst/>
          <a:ahLst/>
          <a:cxnLst/>
          <a:rect l="0" t="0" r="0" b="0"/>
          <a:pathLst>
            <a:path>
              <a:moveTo>
                <a:pt x="0" y="276188"/>
              </a:moveTo>
              <a:lnTo>
                <a:pt x="144943" y="276188"/>
              </a:lnTo>
              <a:lnTo>
                <a:pt x="144943" y="0"/>
              </a:lnTo>
              <a:lnTo>
                <a:pt x="289887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578102" y="1297050"/>
        <a:ext cx="20019" cy="20019"/>
      </dsp:txXfrm>
    </dsp:sp>
    <dsp:sp modelId="{4357DCDB-C2AA-43ED-9A72-7BB1EE3C7150}">
      <dsp:nvSpPr>
        <dsp:cNvPr id="0" name=""/>
        <dsp:cNvSpPr/>
      </dsp:nvSpPr>
      <dsp:spPr>
        <a:xfrm rot="16200000">
          <a:off x="-940679" y="1224203"/>
          <a:ext cx="2325794" cy="4419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/>
            <a:t>R410A</a:t>
          </a:r>
        </a:p>
      </dsp:txBody>
      <dsp:txXfrm>
        <a:off x="-940679" y="1224203"/>
        <a:ext cx="2325794" cy="441900"/>
      </dsp:txXfrm>
    </dsp:sp>
    <dsp:sp modelId="{5A723BDD-AD02-419E-966B-4EA9466B103B}">
      <dsp:nvSpPr>
        <dsp:cNvPr id="0" name=""/>
        <dsp:cNvSpPr/>
      </dsp:nvSpPr>
      <dsp:spPr>
        <a:xfrm>
          <a:off x="733055" y="948015"/>
          <a:ext cx="1449435" cy="4419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R32 (50%)</a:t>
          </a:r>
        </a:p>
      </dsp:txBody>
      <dsp:txXfrm>
        <a:off x="733055" y="948015"/>
        <a:ext cx="1449435" cy="441900"/>
      </dsp:txXfrm>
    </dsp:sp>
    <dsp:sp modelId="{92A52D18-BDBF-4EDD-B00D-9CC7532F6543}">
      <dsp:nvSpPr>
        <dsp:cNvPr id="0" name=""/>
        <dsp:cNvSpPr/>
      </dsp:nvSpPr>
      <dsp:spPr>
        <a:xfrm>
          <a:off x="733055" y="1500391"/>
          <a:ext cx="1449435" cy="4419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R-125 (50%)</a:t>
          </a:r>
        </a:p>
      </dsp:txBody>
      <dsp:txXfrm>
        <a:off x="733055" y="1500391"/>
        <a:ext cx="1449435" cy="4419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B2258-598C-423D-A5BD-0C99E91E17CB}">
      <dsp:nvSpPr>
        <dsp:cNvPr id="0" name=""/>
        <dsp:cNvSpPr/>
      </dsp:nvSpPr>
      <dsp:spPr>
        <a:xfrm>
          <a:off x="537769" y="1278466"/>
          <a:ext cx="318696" cy="607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9348" y="0"/>
              </a:lnTo>
              <a:lnTo>
                <a:pt x="159348" y="607271"/>
              </a:lnTo>
              <a:lnTo>
                <a:pt x="318696" y="60727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679972" y="1564956"/>
        <a:ext cx="34290" cy="34290"/>
      </dsp:txXfrm>
    </dsp:sp>
    <dsp:sp modelId="{516A33D0-3EE2-4C50-BF62-FE7250055E37}">
      <dsp:nvSpPr>
        <dsp:cNvPr id="0" name=""/>
        <dsp:cNvSpPr/>
      </dsp:nvSpPr>
      <dsp:spPr>
        <a:xfrm>
          <a:off x="537769" y="1232746"/>
          <a:ext cx="3186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8696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689150" y="1270499"/>
        <a:ext cx="15934" cy="15934"/>
      </dsp:txXfrm>
    </dsp:sp>
    <dsp:sp modelId="{01F1FECF-3235-42AE-BEEF-19765C98A59A}">
      <dsp:nvSpPr>
        <dsp:cNvPr id="0" name=""/>
        <dsp:cNvSpPr/>
      </dsp:nvSpPr>
      <dsp:spPr>
        <a:xfrm>
          <a:off x="537769" y="671194"/>
          <a:ext cx="318696" cy="607271"/>
        </a:xfrm>
        <a:custGeom>
          <a:avLst/>
          <a:gdLst/>
          <a:ahLst/>
          <a:cxnLst/>
          <a:rect l="0" t="0" r="0" b="0"/>
          <a:pathLst>
            <a:path>
              <a:moveTo>
                <a:pt x="0" y="607271"/>
              </a:moveTo>
              <a:lnTo>
                <a:pt x="159348" y="607271"/>
              </a:lnTo>
              <a:lnTo>
                <a:pt x="159348" y="0"/>
              </a:lnTo>
              <a:lnTo>
                <a:pt x="318696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679972" y="957685"/>
        <a:ext cx="34290" cy="34290"/>
      </dsp:txXfrm>
    </dsp:sp>
    <dsp:sp modelId="{4357DCDB-C2AA-43ED-9A72-7BB1EE3C7150}">
      <dsp:nvSpPr>
        <dsp:cNvPr id="0" name=""/>
        <dsp:cNvSpPr/>
      </dsp:nvSpPr>
      <dsp:spPr>
        <a:xfrm rot="16200000">
          <a:off x="-983605" y="1035557"/>
          <a:ext cx="2556932" cy="48581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/>
            <a:t>R407C</a:t>
          </a:r>
        </a:p>
      </dsp:txBody>
      <dsp:txXfrm>
        <a:off x="-983605" y="1035557"/>
        <a:ext cx="2556932" cy="485817"/>
      </dsp:txXfrm>
    </dsp:sp>
    <dsp:sp modelId="{5A723BDD-AD02-419E-966B-4EA9466B103B}">
      <dsp:nvSpPr>
        <dsp:cNvPr id="0" name=""/>
        <dsp:cNvSpPr/>
      </dsp:nvSpPr>
      <dsp:spPr>
        <a:xfrm>
          <a:off x="856465" y="428286"/>
          <a:ext cx="1593480" cy="48581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R-32 (23%)</a:t>
          </a:r>
        </a:p>
      </dsp:txBody>
      <dsp:txXfrm>
        <a:off x="856465" y="428286"/>
        <a:ext cx="1593480" cy="485817"/>
      </dsp:txXfrm>
    </dsp:sp>
    <dsp:sp modelId="{92A52D18-BDBF-4EDD-B00D-9CC7532F6543}">
      <dsp:nvSpPr>
        <dsp:cNvPr id="0" name=""/>
        <dsp:cNvSpPr/>
      </dsp:nvSpPr>
      <dsp:spPr>
        <a:xfrm>
          <a:off x="856465" y="1035557"/>
          <a:ext cx="1593480" cy="48581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R-125 (25%)</a:t>
          </a:r>
        </a:p>
      </dsp:txBody>
      <dsp:txXfrm>
        <a:off x="856465" y="1035557"/>
        <a:ext cx="1593480" cy="485817"/>
      </dsp:txXfrm>
    </dsp:sp>
    <dsp:sp modelId="{A69EB6C9-7F54-49C1-A355-F173BD4475AD}">
      <dsp:nvSpPr>
        <dsp:cNvPr id="0" name=""/>
        <dsp:cNvSpPr/>
      </dsp:nvSpPr>
      <dsp:spPr>
        <a:xfrm>
          <a:off x="856465" y="1642829"/>
          <a:ext cx="1593480" cy="48581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R-134a (52%)</a:t>
          </a:r>
        </a:p>
      </dsp:txBody>
      <dsp:txXfrm>
        <a:off x="856465" y="1642829"/>
        <a:ext cx="1593480" cy="4858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1FECF-3235-42AE-BEEF-19765C98A59A}">
      <dsp:nvSpPr>
        <dsp:cNvPr id="0" name=""/>
        <dsp:cNvSpPr/>
      </dsp:nvSpPr>
      <dsp:spPr>
        <a:xfrm>
          <a:off x="461222" y="1294658"/>
          <a:ext cx="3018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1826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604589" y="1332832"/>
        <a:ext cx="15091" cy="15091"/>
      </dsp:txXfrm>
    </dsp:sp>
    <dsp:sp modelId="{4357DCDB-C2AA-43ED-9A72-7BB1EE3C7150}">
      <dsp:nvSpPr>
        <dsp:cNvPr id="0" name=""/>
        <dsp:cNvSpPr/>
      </dsp:nvSpPr>
      <dsp:spPr>
        <a:xfrm rot="16200000">
          <a:off x="-979619" y="1110328"/>
          <a:ext cx="2421582" cy="4601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R32</a:t>
          </a:r>
        </a:p>
      </dsp:txBody>
      <dsp:txXfrm>
        <a:off x="-979619" y="1110328"/>
        <a:ext cx="2421582" cy="460100"/>
      </dsp:txXfrm>
    </dsp:sp>
    <dsp:sp modelId="{5A723BDD-AD02-419E-966B-4EA9466B103B}">
      <dsp:nvSpPr>
        <dsp:cNvPr id="0" name=""/>
        <dsp:cNvSpPr/>
      </dsp:nvSpPr>
      <dsp:spPr>
        <a:xfrm>
          <a:off x="763048" y="1110328"/>
          <a:ext cx="1509130" cy="4601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CH2F2</a:t>
          </a:r>
        </a:p>
      </dsp:txBody>
      <dsp:txXfrm>
        <a:off x="763048" y="1110328"/>
        <a:ext cx="1509130" cy="4601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1FECF-3235-42AE-BEEF-19765C98A59A}">
      <dsp:nvSpPr>
        <dsp:cNvPr id="0" name=""/>
        <dsp:cNvSpPr/>
      </dsp:nvSpPr>
      <dsp:spPr>
        <a:xfrm>
          <a:off x="477295" y="1347046"/>
          <a:ext cx="31294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2944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625944" y="1384942"/>
        <a:ext cx="15647" cy="15647"/>
      </dsp:txXfrm>
    </dsp:sp>
    <dsp:sp modelId="{4357DCDB-C2AA-43ED-9A72-7BB1EE3C7150}">
      <dsp:nvSpPr>
        <dsp:cNvPr id="0" name=""/>
        <dsp:cNvSpPr/>
      </dsp:nvSpPr>
      <dsp:spPr>
        <a:xfrm rot="16200000">
          <a:off x="-1016622" y="1154241"/>
          <a:ext cx="2510787" cy="47704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/>
            <a:t>R290</a:t>
          </a:r>
        </a:p>
      </dsp:txBody>
      <dsp:txXfrm>
        <a:off x="-1016622" y="1154241"/>
        <a:ext cx="2510787" cy="477049"/>
      </dsp:txXfrm>
    </dsp:sp>
    <dsp:sp modelId="{5A723BDD-AD02-419E-966B-4EA9466B103B}">
      <dsp:nvSpPr>
        <dsp:cNvPr id="0" name=""/>
        <dsp:cNvSpPr/>
      </dsp:nvSpPr>
      <dsp:spPr>
        <a:xfrm>
          <a:off x="790240" y="1154241"/>
          <a:ext cx="1564722" cy="47704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/>
            <a:t>propan</a:t>
          </a:r>
        </a:p>
      </dsp:txBody>
      <dsp:txXfrm>
        <a:off x="790240" y="1154241"/>
        <a:ext cx="1564722" cy="4770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8009D-00E5-4A8B-B1BF-14B9DD9A8F8B}">
      <dsp:nvSpPr>
        <dsp:cNvPr id="0" name=""/>
        <dsp:cNvSpPr/>
      </dsp:nvSpPr>
      <dsp:spPr>
        <a:xfrm>
          <a:off x="6096000" y="1381031"/>
          <a:ext cx="5051300" cy="4383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168"/>
              </a:lnTo>
              <a:lnTo>
                <a:pt x="5051300" y="219168"/>
              </a:lnTo>
              <a:lnTo>
                <a:pt x="5051300" y="4383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34A49C-695F-4B52-9122-15E29E53D91B}">
      <dsp:nvSpPr>
        <dsp:cNvPr id="0" name=""/>
        <dsp:cNvSpPr/>
      </dsp:nvSpPr>
      <dsp:spPr>
        <a:xfrm>
          <a:off x="6096000" y="1381031"/>
          <a:ext cx="2525650" cy="4383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168"/>
              </a:lnTo>
              <a:lnTo>
                <a:pt x="2525650" y="219168"/>
              </a:lnTo>
              <a:lnTo>
                <a:pt x="2525650" y="4383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865073-C620-4CDC-8914-BBF7E0665AF3}">
      <dsp:nvSpPr>
        <dsp:cNvPr id="0" name=""/>
        <dsp:cNvSpPr/>
      </dsp:nvSpPr>
      <dsp:spPr>
        <a:xfrm>
          <a:off x="6050280" y="1381031"/>
          <a:ext cx="91440" cy="4383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83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189E6B-28E1-46B7-BCF0-91DBA4C7B572}">
      <dsp:nvSpPr>
        <dsp:cNvPr id="0" name=""/>
        <dsp:cNvSpPr/>
      </dsp:nvSpPr>
      <dsp:spPr>
        <a:xfrm>
          <a:off x="3570349" y="1381031"/>
          <a:ext cx="2525650" cy="438336"/>
        </a:xfrm>
        <a:custGeom>
          <a:avLst/>
          <a:gdLst/>
          <a:ahLst/>
          <a:cxnLst/>
          <a:rect l="0" t="0" r="0" b="0"/>
          <a:pathLst>
            <a:path>
              <a:moveTo>
                <a:pt x="2525650" y="0"/>
              </a:moveTo>
              <a:lnTo>
                <a:pt x="2525650" y="219168"/>
              </a:lnTo>
              <a:lnTo>
                <a:pt x="0" y="219168"/>
              </a:lnTo>
              <a:lnTo>
                <a:pt x="0" y="4383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91921C-ED9A-4C24-BE49-BE94FD5D3152}">
      <dsp:nvSpPr>
        <dsp:cNvPr id="0" name=""/>
        <dsp:cNvSpPr/>
      </dsp:nvSpPr>
      <dsp:spPr>
        <a:xfrm>
          <a:off x="1044699" y="1381031"/>
          <a:ext cx="5051300" cy="438336"/>
        </a:xfrm>
        <a:custGeom>
          <a:avLst/>
          <a:gdLst/>
          <a:ahLst/>
          <a:cxnLst/>
          <a:rect l="0" t="0" r="0" b="0"/>
          <a:pathLst>
            <a:path>
              <a:moveTo>
                <a:pt x="5051300" y="0"/>
              </a:moveTo>
              <a:lnTo>
                <a:pt x="5051300" y="219168"/>
              </a:lnTo>
              <a:lnTo>
                <a:pt x="0" y="219168"/>
              </a:lnTo>
              <a:lnTo>
                <a:pt x="0" y="4383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A6F067-A212-424C-AD3F-246A1239A9E1}">
      <dsp:nvSpPr>
        <dsp:cNvPr id="0" name=""/>
        <dsp:cNvSpPr/>
      </dsp:nvSpPr>
      <dsp:spPr>
        <a:xfrm>
          <a:off x="5574171" y="337374"/>
          <a:ext cx="1043657" cy="10436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7EEAC-2412-4B21-A648-3A4C4D14ABB0}">
      <dsp:nvSpPr>
        <dsp:cNvPr id="0" name=""/>
        <dsp:cNvSpPr/>
      </dsp:nvSpPr>
      <dsp:spPr>
        <a:xfrm>
          <a:off x="5574171" y="337374"/>
          <a:ext cx="1043657" cy="10436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4ED767-E989-49C7-879E-2099C5C3AFA6}">
      <dsp:nvSpPr>
        <dsp:cNvPr id="0" name=""/>
        <dsp:cNvSpPr/>
      </dsp:nvSpPr>
      <dsp:spPr>
        <a:xfrm>
          <a:off x="5052342" y="525232"/>
          <a:ext cx="2087314" cy="6679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Określenie zapotrzebowania dla nowego budynku</a:t>
          </a:r>
          <a:endParaRPr lang="pl-PL" sz="1500" kern="1200" dirty="0"/>
        </a:p>
      </dsp:txBody>
      <dsp:txXfrm>
        <a:off x="5052342" y="525232"/>
        <a:ext cx="2087314" cy="667940"/>
      </dsp:txXfrm>
    </dsp:sp>
    <dsp:sp modelId="{86D644FE-F70E-4973-A394-BD98684931AE}">
      <dsp:nvSpPr>
        <dsp:cNvPr id="0" name=""/>
        <dsp:cNvSpPr/>
      </dsp:nvSpPr>
      <dsp:spPr>
        <a:xfrm>
          <a:off x="522870" y="1819367"/>
          <a:ext cx="1043657" cy="10436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263ABA-FD8D-4B04-A25C-D23C02A2EA8C}">
      <dsp:nvSpPr>
        <dsp:cNvPr id="0" name=""/>
        <dsp:cNvSpPr/>
      </dsp:nvSpPr>
      <dsp:spPr>
        <a:xfrm>
          <a:off x="522870" y="1819367"/>
          <a:ext cx="1043657" cy="10436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C4BA4-05C0-4478-9C7A-A713E6545CCF}">
      <dsp:nvSpPr>
        <dsp:cNvPr id="0" name=""/>
        <dsp:cNvSpPr/>
      </dsp:nvSpPr>
      <dsp:spPr>
        <a:xfrm>
          <a:off x="1041" y="2007225"/>
          <a:ext cx="2087314" cy="6679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Bilans energetyczny</a:t>
          </a:r>
        </a:p>
      </dsp:txBody>
      <dsp:txXfrm>
        <a:off x="1041" y="2007225"/>
        <a:ext cx="2087314" cy="667940"/>
      </dsp:txXfrm>
    </dsp:sp>
    <dsp:sp modelId="{2D2D2689-6779-4CA4-8C36-C20CD8EA235B}">
      <dsp:nvSpPr>
        <dsp:cNvPr id="0" name=""/>
        <dsp:cNvSpPr/>
      </dsp:nvSpPr>
      <dsp:spPr>
        <a:xfrm>
          <a:off x="3048520" y="1819367"/>
          <a:ext cx="1043657" cy="10436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A95A8A-33EB-4741-8354-BE4C7A979727}">
      <dsp:nvSpPr>
        <dsp:cNvPr id="0" name=""/>
        <dsp:cNvSpPr/>
      </dsp:nvSpPr>
      <dsp:spPr>
        <a:xfrm>
          <a:off x="3048520" y="1819367"/>
          <a:ext cx="1043657" cy="10436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87819E-CB2D-402E-9B96-DC9C23C103B1}">
      <dsp:nvSpPr>
        <dsp:cNvPr id="0" name=""/>
        <dsp:cNvSpPr/>
      </dsp:nvSpPr>
      <dsp:spPr>
        <a:xfrm>
          <a:off x="2526692" y="2007225"/>
          <a:ext cx="2087314" cy="6679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System ogrzewania</a:t>
          </a:r>
        </a:p>
      </dsp:txBody>
      <dsp:txXfrm>
        <a:off x="2526692" y="2007225"/>
        <a:ext cx="2087314" cy="667940"/>
      </dsp:txXfrm>
    </dsp:sp>
    <dsp:sp modelId="{73101036-ECAE-47ED-9EE9-C1C83933D151}">
      <dsp:nvSpPr>
        <dsp:cNvPr id="0" name=""/>
        <dsp:cNvSpPr/>
      </dsp:nvSpPr>
      <dsp:spPr>
        <a:xfrm>
          <a:off x="5574171" y="1819367"/>
          <a:ext cx="1043657" cy="10436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290AC3-BDF0-414B-A9F1-86B8A1388E81}">
      <dsp:nvSpPr>
        <dsp:cNvPr id="0" name=""/>
        <dsp:cNvSpPr/>
      </dsp:nvSpPr>
      <dsp:spPr>
        <a:xfrm>
          <a:off x="5574171" y="1819367"/>
          <a:ext cx="1043657" cy="10436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BA53AB-E137-40C5-B5D0-94AD8476FB4D}">
      <dsp:nvSpPr>
        <dsp:cNvPr id="0" name=""/>
        <dsp:cNvSpPr/>
      </dsp:nvSpPr>
      <dsp:spPr>
        <a:xfrm>
          <a:off x="5052342" y="2007225"/>
          <a:ext cx="2087314" cy="6679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Lokalizacja budynku</a:t>
          </a:r>
        </a:p>
      </dsp:txBody>
      <dsp:txXfrm>
        <a:off x="5052342" y="2007225"/>
        <a:ext cx="2087314" cy="667940"/>
      </dsp:txXfrm>
    </dsp:sp>
    <dsp:sp modelId="{757BA12B-E62E-4A50-8E1B-9536943048C1}">
      <dsp:nvSpPr>
        <dsp:cNvPr id="0" name=""/>
        <dsp:cNvSpPr/>
      </dsp:nvSpPr>
      <dsp:spPr>
        <a:xfrm>
          <a:off x="8099821" y="1819367"/>
          <a:ext cx="1043657" cy="10436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071EB-1DD4-49AE-87C0-B9217E9F7ABB}">
      <dsp:nvSpPr>
        <dsp:cNvPr id="0" name=""/>
        <dsp:cNvSpPr/>
      </dsp:nvSpPr>
      <dsp:spPr>
        <a:xfrm>
          <a:off x="8099821" y="1819367"/>
          <a:ext cx="1043657" cy="10436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F05A7-1DB4-4263-A120-004CA9294D20}">
      <dsp:nvSpPr>
        <dsp:cNvPr id="0" name=""/>
        <dsp:cNvSpPr/>
      </dsp:nvSpPr>
      <dsp:spPr>
        <a:xfrm>
          <a:off x="7577993" y="2007225"/>
          <a:ext cx="2087314" cy="6679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Ilość osób do zamieszkania</a:t>
          </a:r>
        </a:p>
      </dsp:txBody>
      <dsp:txXfrm>
        <a:off x="7577993" y="2007225"/>
        <a:ext cx="2087314" cy="667940"/>
      </dsp:txXfrm>
    </dsp:sp>
    <dsp:sp modelId="{622C693A-9A17-4364-A37F-F66C04F359F6}">
      <dsp:nvSpPr>
        <dsp:cNvPr id="0" name=""/>
        <dsp:cNvSpPr/>
      </dsp:nvSpPr>
      <dsp:spPr>
        <a:xfrm>
          <a:off x="10625472" y="1819367"/>
          <a:ext cx="1043657" cy="10436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00226B-F1A6-4863-8585-F29BA14A7A8E}">
      <dsp:nvSpPr>
        <dsp:cNvPr id="0" name=""/>
        <dsp:cNvSpPr/>
      </dsp:nvSpPr>
      <dsp:spPr>
        <a:xfrm>
          <a:off x="10625472" y="1819367"/>
          <a:ext cx="1043657" cy="10436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5C2D89-0FA9-4859-B495-9BBD7B766E30}">
      <dsp:nvSpPr>
        <dsp:cNvPr id="0" name=""/>
        <dsp:cNvSpPr/>
      </dsp:nvSpPr>
      <dsp:spPr>
        <a:xfrm>
          <a:off x="10103643" y="2007225"/>
          <a:ext cx="2087314" cy="6679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Rodzaj wentylacji</a:t>
          </a:r>
        </a:p>
      </dsp:txBody>
      <dsp:txXfrm>
        <a:off x="10103643" y="2007225"/>
        <a:ext cx="2087314" cy="6679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8009D-00E5-4A8B-B1BF-14B9DD9A8F8B}">
      <dsp:nvSpPr>
        <dsp:cNvPr id="0" name=""/>
        <dsp:cNvSpPr/>
      </dsp:nvSpPr>
      <dsp:spPr>
        <a:xfrm>
          <a:off x="6096000" y="1381031"/>
          <a:ext cx="5051300" cy="4383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168"/>
              </a:lnTo>
              <a:lnTo>
                <a:pt x="5051300" y="219168"/>
              </a:lnTo>
              <a:lnTo>
                <a:pt x="5051300" y="4383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34A49C-695F-4B52-9122-15E29E53D91B}">
      <dsp:nvSpPr>
        <dsp:cNvPr id="0" name=""/>
        <dsp:cNvSpPr/>
      </dsp:nvSpPr>
      <dsp:spPr>
        <a:xfrm>
          <a:off x="6096000" y="1381031"/>
          <a:ext cx="2525650" cy="4383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168"/>
              </a:lnTo>
              <a:lnTo>
                <a:pt x="2525650" y="219168"/>
              </a:lnTo>
              <a:lnTo>
                <a:pt x="2525650" y="4383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865073-C620-4CDC-8914-BBF7E0665AF3}">
      <dsp:nvSpPr>
        <dsp:cNvPr id="0" name=""/>
        <dsp:cNvSpPr/>
      </dsp:nvSpPr>
      <dsp:spPr>
        <a:xfrm>
          <a:off x="6050280" y="1381031"/>
          <a:ext cx="91440" cy="4383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83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189E6B-28E1-46B7-BCF0-91DBA4C7B572}">
      <dsp:nvSpPr>
        <dsp:cNvPr id="0" name=""/>
        <dsp:cNvSpPr/>
      </dsp:nvSpPr>
      <dsp:spPr>
        <a:xfrm>
          <a:off x="3570349" y="1381031"/>
          <a:ext cx="2525650" cy="438336"/>
        </a:xfrm>
        <a:custGeom>
          <a:avLst/>
          <a:gdLst/>
          <a:ahLst/>
          <a:cxnLst/>
          <a:rect l="0" t="0" r="0" b="0"/>
          <a:pathLst>
            <a:path>
              <a:moveTo>
                <a:pt x="2525650" y="0"/>
              </a:moveTo>
              <a:lnTo>
                <a:pt x="2525650" y="219168"/>
              </a:lnTo>
              <a:lnTo>
                <a:pt x="0" y="219168"/>
              </a:lnTo>
              <a:lnTo>
                <a:pt x="0" y="4383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91921C-ED9A-4C24-BE49-BE94FD5D3152}">
      <dsp:nvSpPr>
        <dsp:cNvPr id="0" name=""/>
        <dsp:cNvSpPr/>
      </dsp:nvSpPr>
      <dsp:spPr>
        <a:xfrm>
          <a:off x="1044699" y="1381031"/>
          <a:ext cx="5051300" cy="438336"/>
        </a:xfrm>
        <a:custGeom>
          <a:avLst/>
          <a:gdLst/>
          <a:ahLst/>
          <a:cxnLst/>
          <a:rect l="0" t="0" r="0" b="0"/>
          <a:pathLst>
            <a:path>
              <a:moveTo>
                <a:pt x="5051300" y="0"/>
              </a:moveTo>
              <a:lnTo>
                <a:pt x="5051300" y="219168"/>
              </a:lnTo>
              <a:lnTo>
                <a:pt x="0" y="219168"/>
              </a:lnTo>
              <a:lnTo>
                <a:pt x="0" y="4383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A6F067-A212-424C-AD3F-246A1239A9E1}">
      <dsp:nvSpPr>
        <dsp:cNvPr id="0" name=""/>
        <dsp:cNvSpPr/>
      </dsp:nvSpPr>
      <dsp:spPr>
        <a:xfrm>
          <a:off x="5574171" y="337374"/>
          <a:ext cx="1043657" cy="10436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7EEAC-2412-4B21-A648-3A4C4D14ABB0}">
      <dsp:nvSpPr>
        <dsp:cNvPr id="0" name=""/>
        <dsp:cNvSpPr/>
      </dsp:nvSpPr>
      <dsp:spPr>
        <a:xfrm>
          <a:off x="5574171" y="337374"/>
          <a:ext cx="1043657" cy="10436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4ED767-E989-49C7-879E-2099C5C3AFA6}">
      <dsp:nvSpPr>
        <dsp:cNvPr id="0" name=""/>
        <dsp:cNvSpPr/>
      </dsp:nvSpPr>
      <dsp:spPr>
        <a:xfrm>
          <a:off x="5052342" y="525232"/>
          <a:ext cx="2087314" cy="6679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Określenie zapotrzebowania dla modernizowanego budynku</a:t>
          </a:r>
          <a:endParaRPr lang="pl-PL" sz="1400" kern="1200" dirty="0"/>
        </a:p>
      </dsp:txBody>
      <dsp:txXfrm>
        <a:off x="5052342" y="525232"/>
        <a:ext cx="2087314" cy="667940"/>
      </dsp:txXfrm>
    </dsp:sp>
    <dsp:sp modelId="{86D644FE-F70E-4973-A394-BD98684931AE}">
      <dsp:nvSpPr>
        <dsp:cNvPr id="0" name=""/>
        <dsp:cNvSpPr/>
      </dsp:nvSpPr>
      <dsp:spPr>
        <a:xfrm>
          <a:off x="522870" y="1819367"/>
          <a:ext cx="1043657" cy="10436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263ABA-FD8D-4B04-A25C-D23C02A2EA8C}">
      <dsp:nvSpPr>
        <dsp:cNvPr id="0" name=""/>
        <dsp:cNvSpPr/>
      </dsp:nvSpPr>
      <dsp:spPr>
        <a:xfrm>
          <a:off x="522870" y="1819367"/>
          <a:ext cx="1043657" cy="10436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C4BA4-05C0-4478-9C7A-A713E6545CCF}">
      <dsp:nvSpPr>
        <dsp:cNvPr id="0" name=""/>
        <dsp:cNvSpPr/>
      </dsp:nvSpPr>
      <dsp:spPr>
        <a:xfrm>
          <a:off x="1041" y="2007225"/>
          <a:ext cx="2087314" cy="6679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Obecne źródło grzewcze</a:t>
          </a:r>
        </a:p>
      </dsp:txBody>
      <dsp:txXfrm>
        <a:off x="1041" y="2007225"/>
        <a:ext cx="2087314" cy="667940"/>
      </dsp:txXfrm>
    </dsp:sp>
    <dsp:sp modelId="{2D2D2689-6779-4CA4-8C36-C20CD8EA235B}">
      <dsp:nvSpPr>
        <dsp:cNvPr id="0" name=""/>
        <dsp:cNvSpPr/>
      </dsp:nvSpPr>
      <dsp:spPr>
        <a:xfrm>
          <a:off x="3048520" y="1819367"/>
          <a:ext cx="1043657" cy="10436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A95A8A-33EB-4741-8354-BE4C7A979727}">
      <dsp:nvSpPr>
        <dsp:cNvPr id="0" name=""/>
        <dsp:cNvSpPr/>
      </dsp:nvSpPr>
      <dsp:spPr>
        <a:xfrm>
          <a:off x="3048520" y="1819367"/>
          <a:ext cx="1043657" cy="10436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87819E-CB2D-402E-9B96-DC9C23C103B1}">
      <dsp:nvSpPr>
        <dsp:cNvPr id="0" name=""/>
        <dsp:cNvSpPr/>
      </dsp:nvSpPr>
      <dsp:spPr>
        <a:xfrm>
          <a:off x="2526692" y="2007225"/>
          <a:ext cx="2087314" cy="6679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Ilość spalonego paliwa stałego</a:t>
          </a:r>
        </a:p>
      </dsp:txBody>
      <dsp:txXfrm>
        <a:off x="2526692" y="2007225"/>
        <a:ext cx="2087314" cy="667940"/>
      </dsp:txXfrm>
    </dsp:sp>
    <dsp:sp modelId="{73101036-ECAE-47ED-9EE9-C1C83933D151}">
      <dsp:nvSpPr>
        <dsp:cNvPr id="0" name=""/>
        <dsp:cNvSpPr/>
      </dsp:nvSpPr>
      <dsp:spPr>
        <a:xfrm>
          <a:off x="5574171" y="1819367"/>
          <a:ext cx="1043657" cy="10436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290AC3-BDF0-414B-A9F1-86B8A1388E81}">
      <dsp:nvSpPr>
        <dsp:cNvPr id="0" name=""/>
        <dsp:cNvSpPr/>
      </dsp:nvSpPr>
      <dsp:spPr>
        <a:xfrm>
          <a:off x="5574171" y="1819367"/>
          <a:ext cx="1043657" cy="10436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BA53AB-E137-40C5-B5D0-94AD8476FB4D}">
      <dsp:nvSpPr>
        <dsp:cNvPr id="0" name=""/>
        <dsp:cNvSpPr/>
      </dsp:nvSpPr>
      <dsp:spPr>
        <a:xfrm>
          <a:off x="5052342" y="2007225"/>
          <a:ext cx="2087314" cy="6679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System podgrzewania C.W.U.</a:t>
          </a:r>
        </a:p>
      </dsp:txBody>
      <dsp:txXfrm>
        <a:off x="5052342" y="2007225"/>
        <a:ext cx="2087314" cy="667940"/>
      </dsp:txXfrm>
    </dsp:sp>
    <dsp:sp modelId="{757BA12B-E62E-4A50-8E1B-9536943048C1}">
      <dsp:nvSpPr>
        <dsp:cNvPr id="0" name=""/>
        <dsp:cNvSpPr/>
      </dsp:nvSpPr>
      <dsp:spPr>
        <a:xfrm>
          <a:off x="8099821" y="1819367"/>
          <a:ext cx="1043657" cy="10436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071EB-1DD4-49AE-87C0-B9217E9F7ABB}">
      <dsp:nvSpPr>
        <dsp:cNvPr id="0" name=""/>
        <dsp:cNvSpPr/>
      </dsp:nvSpPr>
      <dsp:spPr>
        <a:xfrm>
          <a:off x="8099821" y="1819367"/>
          <a:ext cx="1043657" cy="10436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F05A7-1DB4-4263-A120-004CA9294D20}">
      <dsp:nvSpPr>
        <dsp:cNvPr id="0" name=""/>
        <dsp:cNvSpPr/>
      </dsp:nvSpPr>
      <dsp:spPr>
        <a:xfrm>
          <a:off x="7577993" y="2007225"/>
          <a:ext cx="2087314" cy="6679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Temperatura zasilania C.O. w różnych temperaturach otoczenia</a:t>
          </a:r>
        </a:p>
      </dsp:txBody>
      <dsp:txXfrm>
        <a:off x="7577993" y="2007225"/>
        <a:ext cx="2087314" cy="667940"/>
      </dsp:txXfrm>
    </dsp:sp>
    <dsp:sp modelId="{622C693A-9A17-4364-A37F-F66C04F359F6}">
      <dsp:nvSpPr>
        <dsp:cNvPr id="0" name=""/>
        <dsp:cNvSpPr/>
      </dsp:nvSpPr>
      <dsp:spPr>
        <a:xfrm>
          <a:off x="10625472" y="1819367"/>
          <a:ext cx="1043657" cy="10436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00226B-F1A6-4863-8585-F29BA14A7A8E}">
      <dsp:nvSpPr>
        <dsp:cNvPr id="0" name=""/>
        <dsp:cNvSpPr/>
      </dsp:nvSpPr>
      <dsp:spPr>
        <a:xfrm>
          <a:off x="10625472" y="1819367"/>
          <a:ext cx="1043657" cy="10436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5C2D89-0FA9-4859-B495-9BBD7B766E30}">
      <dsp:nvSpPr>
        <dsp:cNvPr id="0" name=""/>
        <dsp:cNvSpPr/>
      </dsp:nvSpPr>
      <dsp:spPr>
        <a:xfrm>
          <a:off x="10103643" y="2007225"/>
          <a:ext cx="2087314" cy="6679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 dirty="0"/>
        </a:p>
      </dsp:txBody>
      <dsp:txXfrm>
        <a:off x="10103643" y="2007225"/>
        <a:ext cx="2087314" cy="667940"/>
      </dsp:txXfrm>
    </dsp:sp>
    <dsp:sp modelId="{532AA03E-9093-4E7A-9E81-0210DCF311C5}">
      <dsp:nvSpPr>
        <dsp:cNvPr id="0" name=""/>
        <dsp:cNvSpPr/>
      </dsp:nvSpPr>
      <dsp:spPr>
        <a:xfrm>
          <a:off x="10620755" y="1813750"/>
          <a:ext cx="1043657" cy="10436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515CE8-D274-4C45-B161-DE9F0F076B1F}">
      <dsp:nvSpPr>
        <dsp:cNvPr id="0" name=""/>
        <dsp:cNvSpPr/>
      </dsp:nvSpPr>
      <dsp:spPr>
        <a:xfrm>
          <a:off x="10620755" y="1813750"/>
          <a:ext cx="1043657" cy="10436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3C982B-3D98-41CF-9025-C98BA76936BF}">
      <dsp:nvSpPr>
        <dsp:cNvPr id="0" name=""/>
        <dsp:cNvSpPr/>
      </dsp:nvSpPr>
      <dsp:spPr>
        <a:xfrm>
          <a:off x="10098926" y="2001608"/>
          <a:ext cx="2087314" cy="6679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Wspomagające/dodatkowe źródła ogrzewania</a:t>
          </a:r>
        </a:p>
      </dsp:txBody>
      <dsp:txXfrm>
        <a:off x="10098926" y="2001608"/>
        <a:ext cx="2087314" cy="667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A45008F-94DB-43E0-8C9F-1F0525894FDF}" type="datetime1">
              <a:rPr lang="pl-PL" smtClean="0"/>
              <a:t>17.09.2022</a:t>
            </a:fld>
            <a:endParaRPr lang="en-US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7B4BC46-CA7A-4D04-99E7-1DA77BD3C4E2}" type="datetime1">
              <a:rPr lang="pl-PL" smtClean="0"/>
              <a:t>17.09.2022</a:t>
            </a:fld>
            <a:endParaRPr lang="en-US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"/>
              <a:t>Kliknij, aby edytować style wzorca tekstu</a:t>
            </a:r>
            <a:endParaRPr lang="en-US"/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 lang="en-US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AB40C8-D22E-4A6E-B3BF-31BD67A34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123A53B-DEE7-48BB-97EF-39CBFC0E5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9DC4A04-D2F3-4E59-989D-4BC4846A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CAE96E-C089-46E2-B00B-E9B69FA3BE44}" type="datetime1">
              <a:rPr lang="pl-PL" smtClean="0"/>
              <a:t>17.09.2022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BFED0F4-88EA-4CFB-A1A3-8F7D59B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98A5117-D73D-4520-800E-23CE380D5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68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49D4F4-F88A-453F-B44F-6C501AF5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D0698E6-C2EC-405D-8A24-5713AD0AB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902FF6-60F6-4502-A659-B14B46FCF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5CE57A-9EF6-40D3-AE54-5EACB0FCF8D9}" type="datetime1">
              <a:rPr lang="pl-PL" smtClean="0"/>
              <a:t>17.09.2022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4AB2A65-4E66-404B-86AC-6AB1A0301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42E1BD1-1665-43A2-9BC9-BB0C59EFD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753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83FA458-0217-44CB-951C-B55EDE23F4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80F4E99-73A7-4810-8651-DF3B3DB72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B88D410-DB3B-4354-B101-B822A0C9D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12F1629-0219-4FBD-9502-387E149235D5}" type="datetime1">
              <a:rPr lang="pl-PL" smtClean="0"/>
              <a:t>17.09.2022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D67051C-48F8-4093-A54B-35A67DC0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D1F6BF5-BD29-4B7E-9BDF-2352AB428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51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9A0C6B-F474-4DDF-8344-0D1FDEAE62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758" y="557631"/>
            <a:ext cx="4045933" cy="730256"/>
          </a:xfrm>
        </p:spPr>
        <p:txBody>
          <a:bodyPr anchor="t">
            <a:noAutofit/>
          </a:bodyPr>
          <a:lstStyle>
            <a:lvl1pPr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42688E6-AAC8-426B-837D-1AECBCBAA5E6}"/>
              </a:ext>
            </a:extLst>
          </p:cNvPr>
          <p:cNvSpPr/>
          <p:nvPr userDrawn="1"/>
        </p:nvSpPr>
        <p:spPr>
          <a:xfrm>
            <a:off x="775853" y="390209"/>
            <a:ext cx="12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/>
              </a:solidFill>
            </a:endParaRPr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9C8F3D53-8778-4DBF-A9B2-4D7CFCE0C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8204" y="1663067"/>
            <a:ext cx="3793272" cy="600073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Master text</a:t>
            </a:r>
            <a:endParaRPr lang="es-ES" dirty="0"/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0423FCFC-2BBA-43F4-A03B-46C400A8BD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204" y="2332100"/>
            <a:ext cx="3793271" cy="281466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kern="1200" dirty="0" smtClean="0">
                <a:solidFill>
                  <a:schemeClr val="accent2"/>
                </a:solidFill>
                <a:latin typeface="+mn-lt"/>
                <a:ea typeface="Source Sans Pro ExtraLight" panose="020B0303030403020204" pitchFamily="34" charset="0"/>
                <a:cs typeface="+mj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Marcador de posición de imagen 3">
            <a:extLst>
              <a:ext uri="{FF2B5EF4-FFF2-40B4-BE49-F238E27FC236}">
                <a16:creationId xmlns:a16="http://schemas.microsoft.com/office/drawing/2014/main" id="{C26DD5CC-FFB6-4269-86F2-6EB8E5A608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63916" y="1707648"/>
            <a:ext cx="4910976" cy="3439027"/>
          </a:xfrm>
        </p:spPr>
        <p:txBody>
          <a:bodyPr/>
          <a:lstStyle/>
          <a:p>
            <a:endParaRPr lang="es-ES"/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4892" y="443664"/>
            <a:ext cx="781262" cy="129134"/>
          </a:xfrm>
          <a:prstGeom prst="rect">
            <a:avLst/>
          </a:prstGeom>
          <a:noFill/>
        </p:spPr>
      </p:pic>
      <p:sp>
        <p:nvSpPr>
          <p:cNvPr id="9" name="Footer Placeholder 1"/>
          <p:cNvSpPr txBox="1">
            <a:spLocks/>
          </p:cNvSpPr>
          <p:nvPr userDrawn="1"/>
        </p:nvSpPr>
        <p:spPr>
          <a:xfrm>
            <a:off x="625690" y="6468178"/>
            <a:ext cx="4787138" cy="206106"/>
          </a:xfrm>
          <a:prstGeom prst="rect">
            <a:avLst/>
          </a:prstGeom>
        </p:spPr>
        <p:txBody>
          <a:bodyPr vert="horz" lIns="90000" tIns="0" rIns="0" bIns="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ja-JP" sz="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(C)2021 Johnson Controls - Hitachi Air Conditioning</a:t>
            </a:r>
            <a:endParaRPr lang="en-GB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Rectangle 6"/>
          <p:cNvSpPr txBox="1">
            <a:spLocks noChangeArrowheads="1"/>
          </p:cNvSpPr>
          <p:nvPr userDrawn="1"/>
        </p:nvSpPr>
        <p:spPr bwMode="auto">
          <a:xfrm>
            <a:off x="11461990" y="6458383"/>
            <a:ext cx="2941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1200" b="1" smtClean="0">
                <a:solidFill>
                  <a:schemeClr val="tx1"/>
                </a:solidFill>
                <a:latin typeface="+mn-lt"/>
              </a:rPr>
              <a:pPr algn="l" eaLnBrk="1" hangingPunct="1"/>
              <a:t>‹#›</a:t>
            </a:fld>
            <a:endParaRPr lang="de-DE" sz="12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1497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5">
          <p15:clr>
            <a:srgbClr val="FBAE40"/>
          </p15:clr>
        </p15:guide>
        <p15:guide id="2" pos="6902">
          <p15:clr>
            <a:srgbClr val="FBAE40"/>
          </p15:clr>
        </p15:guide>
        <p15:guide id="3" orient="horz" pos="1073">
          <p15:clr>
            <a:srgbClr val="FBAE40"/>
          </p15:clr>
        </p15:guide>
        <p15:guide id="4" orient="horz" pos="325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52C8589B-074D-40E5-B97A-F24342108041}"/>
              </a:ext>
            </a:extLst>
          </p:cNvPr>
          <p:cNvSpPr txBox="1">
            <a:spLocks/>
          </p:cNvSpPr>
          <p:nvPr userDrawn="1"/>
        </p:nvSpPr>
        <p:spPr>
          <a:xfrm>
            <a:off x="653320" y="2300744"/>
            <a:ext cx="531845" cy="927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b="1" i="0" kern="120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  <a:latin typeface="+mj-lt"/>
              </a:rPr>
              <a:t>–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589E88E4-82C7-408A-88A1-FAA20AD728A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4374" y="5839568"/>
            <a:ext cx="1328739" cy="184557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CC3E0DE0-CF0D-4020-AF0E-DBD6EB9174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689" y="2956284"/>
            <a:ext cx="4662407" cy="2030738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5000" b="1" i="0">
                <a:solidFill>
                  <a:schemeClr val="accent2"/>
                </a:solidFill>
                <a:latin typeface="+mj-lt"/>
                <a:ea typeface="Source Sans Pro ExtraLight" panose="020B0303030403020204" pitchFamily="34" charset="0"/>
              </a:defRPr>
            </a:lvl1pPr>
          </a:lstStyle>
          <a:p>
            <a:r>
              <a:rPr lang="en-US" dirty="0"/>
              <a:t>Master title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466" y="434446"/>
            <a:ext cx="1116541" cy="184552"/>
          </a:xfrm>
          <a:prstGeom prst="rect">
            <a:avLst/>
          </a:prstGeom>
          <a:noFill/>
        </p:spPr>
      </p:pic>
      <p:grpSp>
        <p:nvGrpSpPr>
          <p:cNvPr id="13" name="Grupo 12"/>
          <p:cNvGrpSpPr/>
          <p:nvPr userDrawn="1"/>
        </p:nvGrpSpPr>
        <p:grpSpPr>
          <a:xfrm>
            <a:off x="6606231" y="2300744"/>
            <a:ext cx="5613400" cy="3752851"/>
            <a:chOff x="3286125" y="1550988"/>
            <a:chExt cx="5613400" cy="3752851"/>
          </a:xfrm>
          <a:solidFill>
            <a:schemeClr val="tx1">
              <a:alpha val="15000"/>
            </a:schemeClr>
          </a:solidFill>
        </p:grpSpPr>
        <p:sp>
          <p:nvSpPr>
            <p:cNvPr id="14" name="Freeform 5"/>
            <p:cNvSpPr>
              <a:spLocks noEditPoints="1"/>
            </p:cNvSpPr>
            <p:nvPr userDrawn="1"/>
          </p:nvSpPr>
          <p:spPr bwMode="auto">
            <a:xfrm>
              <a:off x="3286125" y="2606676"/>
              <a:ext cx="2381250" cy="2697163"/>
            </a:xfrm>
            <a:custGeom>
              <a:avLst/>
              <a:gdLst>
                <a:gd name="T0" fmla="*/ 331 w 634"/>
                <a:gd name="T1" fmla="*/ 0 h 717"/>
                <a:gd name="T2" fmla="*/ 57 w 634"/>
                <a:gd name="T3" fmla="*/ 47 h 717"/>
                <a:gd name="T4" fmla="*/ 94 w 634"/>
                <a:gd name="T5" fmla="*/ 226 h 717"/>
                <a:gd name="T6" fmla="*/ 310 w 634"/>
                <a:gd name="T7" fmla="*/ 182 h 717"/>
                <a:gd name="T8" fmla="*/ 417 w 634"/>
                <a:gd name="T9" fmla="*/ 279 h 717"/>
                <a:gd name="T10" fmla="*/ 315 w 634"/>
                <a:gd name="T11" fmla="*/ 271 h 717"/>
                <a:gd name="T12" fmla="*/ 0 w 634"/>
                <a:gd name="T13" fmla="*/ 512 h 717"/>
                <a:gd name="T14" fmla="*/ 220 w 634"/>
                <a:gd name="T15" fmla="*/ 717 h 717"/>
                <a:gd name="T16" fmla="*/ 417 w 634"/>
                <a:gd name="T17" fmla="*/ 639 h 717"/>
                <a:gd name="T18" fmla="*/ 417 w 634"/>
                <a:gd name="T19" fmla="*/ 704 h 717"/>
                <a:gd name="T20" fmla="*/ 634 w 634"/>
                <a:gd name="T21" fmla="*/ 704 h 717"/>
                <a:gd name="T22" fmla="*/ 634 w 634"/>
                <a:gd name="T23" fmla="*/ 283 h 717"/>
                <a:gd name="T24" fmla="*/ 331 w 634"/>
                <a:gd name="T25" fmla="*/ 0 h 717"/>
                <a:gd name="T26" fmla="*/ 417 w 634"/>
                <a:gd name="T27" fmla="*/ 520 h 717"/>
                <a:gd name="T28" fmla="*/ 304 w 634"/>
                <a:gd name="T29" fmla="*/ 560 h 717"/>
                <a:gd name="T30" fmla="*/ 217 w 634"/>
                <a:gd name="T31" fmla="*/ 488 h 717"/>
                <a:gd name="T32" fmla="*/ 357 w 634"/>
                <a:gd name="T33" fmla="*/ 405 h 717"/>
                <a:gd name="T34" fmla="*/ 417 w 634"/>
                <a:gd name="T35" fmla="*/ 411 h 717"/>
                <a:gd name="T36" fmla="*/ 417 w 634"/>
                <a:gd name="T37" fmla="*/ 520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4" h="717">
                  <a:moveTo>
                    <a:pt x="331" y="0"/>
                  </a:moveTo>
                  <a:cubicBezTo>
                    <a:pt x="233" y="0"/>
                    <a:pt x="126" y="22"/>
                    <a:pt x="57" y="4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148" y="204"/>
                    <a:pt x="238" y="182"/>
                    <a:pt x="310" y="182"/>
                  </a:cubicBezTo>
                  <a:cubicBezTo>
                    <a:pt x="381" y="182"/>
                    <a:pt x="416" y="209"/>
                    <a:pt x="417" y="279"/>
                  </a:cubicBezTo>
                  <a:cubicBezTo>
                    <a:pt x="386" y="274"/>
                    <a:pt x="352" y="271"/>
                    <a:pt x="315" y="271"/>
                  </a:cubicBezTo>
                  <a:cubicBezTo>
                    <a:pt x="126" y="271"/>
                    <a:pt x="0" y="356"/>
                    <a:pt x="0" y="512"/>
                  </a:cubicBezTo>
                  <a:cubicBezTo>
                    <a:pt x="0" y="636"/>
                    <a:pt x="78" y="717"/>
                    <a:pt x="220" y="717"/>
                  </a:cubicBezTo>
                  <a:cubicBezTo>
                    <a:pt x="308" y="717"/>
                    <a:pt x="372" y="681"/>
                    <a:pt x="417" y="639"/>
                  </a:cubicBezTo>
                  <a:cubicBezTo>
                    <a:pt x="417" y="704"/>
                    <a:pt x="417" y="704"/>
                    <a:pt x="417" y="704"/>
                  </a:cubicBezTo>
                  <a:cubicBezTo>
                    <a:pt x="634" y="704"/>
                    <a:pt x="634" y="704"/>
                    <a:pt x="634" y="704"/>
                  </a:cubicBezTo>
                  <a:cubicBezTo>
                    <a:pt x="634" y="283"/>
                    <a:pt x="634" y="283"/>
                    <a:pt x="634" y="283"/>
                  </a:cubicBezTo>
                  <a:cubicBezTo>
                    <a:pt x="634" y="120"/>
                    <a:pt x="558" y="0"/>
                    <a:pt x="331" y="0"/>
                  </a:cubicBezTo>
                  <a:close/>
                  <a:moveTo>
                    <a:pt x="417" y="520"/>
                  </a:moveTo>
                  <a:cubicBezTo>
                    <a:pt x="389" y="540"/>
                    <a:pt x="351" y="560"/>
                    <a:pt x="304" y="560"/>
                  </a:cubicBezTo>
                  <a:cubicBezTo>
                    <a:pt x="251" y="560"/>
                    <a:pt x="217" y="540"/>
                    <a:pt x="217" y="488"/>
                  </a:cubicBezTo>
                  <a:cubicBezTo>
                    <a:pt x="217" y="431"/>
                    <a:pt x="279" y="405"/>
                    <a:pt x="357" y="405"/>
                  </a:cubicBezTo>
                  <a:cubicBezTo>
                    <a:pt x="378" y="405"/>
                    <a:pt x="400" y="407"/>
                    <a:pt x="417" y="411"/>
                  </a:cubicBezTo>
                  <a:lnTo>
                    <a:pt x="417" y="5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5961063" y="2652713"/>
              <a:ext cx="833438" cy="26019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7" name="Freeform 7"/>
            <p:cNvSpPr>
              <a:spLocks/>
            </p:cNvSpPr>
            <p:nvPr userDrawn="1"/>
          </p:nvSpPr>
          <p:spPr bwMode="auto">
            <a:xfrm>
              <a:off x="5915025" y="1550988"/>
              <a:ext cx="931863" cy="777875"/>
            </a:xfrm>
            <a:custGeom>
              <a:avLst/>
              <a:gdLst>
                <a:gd name="T0" fmla="*/ 124 w 248"/>
                <a:gd name="T1" fmla="*/ 0 h 207"/>
                <a:gd name="T2" fmla="*/ 0 w 248"/>
                <a:gd name="T3" fmla="*/ 102 h 207"/>
                <a:gd name="T4" fmla="*/ 124 w 248"/>
                <a:gd name="T5" fmla="*/ 207 h 207"/>
                <a:gd name="T6" fmla="*/ 248 w 248"/>
                <a:gd name="T7" fmla="*/ 102 h 207"/>
                <a:gd name="T8" fmla="*/ 124 w 248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07">
                  <a:moveTo>
                    <a:pt x="124" y="0"/>
                  </a:moveTo>
                  <a:cubicBezTo>
                    <a:pt x="50" y="0"/>
                    <a:pt x="0" y="27"/>
                    <a:pt x="0" y="102"/>
                  </a:cubicBezTo>
                  <a:cubicBezTo>
                    <a:pt x="0" y="179"/>
                    <a:pt x="50" y="207"/>
                    <a:pt x="124" y="207"/>
                  </a:cubicBezTo>
                  <a:cubicBezTo>
                    <a:pt x="199" y="207"/>
                    <a:pt x="248" y="179"/>
                    <a:pt x="248" y="102"/>
                  </a:cubicBezTo>
                  <a:cubicBezTo>
                    <a:pt x="248" y="27"/>
                    <a:pt x="199" y="0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7096125" y="2606676"/>
              <a:ext cx="1803400" cy="2647950"/>
            </a:xfrm>
            <a:custGeom>
              <a:avLst/>
              <a:gdLst>
                <a:gd name="T0" fmla="*/ 410 w 480"/>
                <a:gd name="T1" fmla="*/ 0 h 704"/>
                <a:gd name="T2" fmla="*/ 222 w 480"/>
                <a:gd name="T3" fmla="*/ 132 h 704"/>
                <a:gd name="T4" fmla="*/ 222 w 480"/>
                <a:gd name="T5" fmla="*/ 12 h 704"/>
                <a:gd name="T6" fmla="*/ 0 w 480"/>
                <a:gd name="T7" fmla="*/ 12 h 704"/>
                <a:gd name="T8" fmla="*/ 0 w 480"/>
                <a:gd name="T9" fmla="*/ 704 h 704"/>
                <a:gd name="T10" fmla="*/ 222 w 480"/>
                <a:gd name="T11" fmla="*/ 704 h 704"/>
                <a:gd name="T12" fmla="*/ 222 w 480"/>
                <a:gd name="T13" fmla="*/ 317 h 704"/>
                <a:gd name="T14" fmla="*/ 366 w 480"/>
                <a:gd name="T15" fmla="*/ 205 h 704"/>
                <a:gd name="T16" fmla="*/ 480 w 480"/>
                <a:gd name="T17" fmla="*/ 231 h 704"/>
                <a:gd name="T18" fmla="*/ 480 w 480"/>
                <a:gd name="T19" fmla="*/ 9 h 704"/>
                <a:gd name="T20" fmla="*/ 410 w 480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0" h="704">
                  <a:moveTo>
                    <a:pt x="410" y="0"/>
                  </a:moveTo>
                  <a:cubicBezTo>
                    <a:pt x="320" y="0"/>
                    <a:pt x="262" y="53"/>
                    <a:pt x="222" y="132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222" y="704"/>
                    <a:pt x="222" y="704"/>
                    <a:pt x="222" y="704"/>
                  </a:cubicBezTo>
                  <a:cubicBezTo>
                    <a:pt x="222" y="317"/>
                    <a:pt x="222" y="317"/>
                    <a:pt x="222" y="317"/>
                  </a:cubicBezTo>
                  <a:cubicBezTo>
                    <a:pt x="241" y="254"/>
                    <a:pt x="292" y="205"/>
                    <a:pt x="366" y="205"/>
                  </a:cubicBezTo>
                  <a:cubicBezTo>
                    <a:pt x="409" y="205"/>
                    <a:pt x="450" y="217"/>
                    <a:pt x="480" y="231"/>
                  </a:cubicBezTo>
                  <a:cubicBezTo>
                    <a:pt x="480" y="9"/>
                    <a:pt x="480" y="9"/>
                    <a:pt x="480" y="9"/>
                  </a:cubicBezTo>
                  <a:cubicBezTo>
                    <a:pt x="458" y="3"/>
                    <a:pt x="434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16" name="Footer Placeholder 1"/>
          <p:cNvSpPr txBox="1">
            <a:spLocks/>
          </p:cNvSpPr>
          <p:nvPr userDrawn="1"/>
        </p:nvSpPr>
        <p:spPr>
          <a:xfrm>
            <a:off x="625690" y="6468178"/>
            <a:ext cx="4787138" cy="206106"/>
          </a:xfrm>
          <a:prstGeom prst="rect">
            <a:avLst/>
          </a:prstGeom>
        </p:spPr>
        <p:txBody>
          <a:bodyPr vert="horz" lIns="90000" tIns="0" rIns="0" bIns="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ja-JP" sz="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(C)2021 Johnson Controls - Hitachi Air Conditioning</a:t>
            </a:r>
            <a:endParaRPr lang="en-GB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Marcador de texto 5">
            <a:extLst>
              <a:ext uri="{FF2B5EF4-FFF2-40B4-BE49-F238E27FC236}">
                <a16:creationId xmlns:a16="http://schemas.microsoft.com/office/drawing/2014/main" id="{C2F74DAA-57C9-40E1-94F4-AF415810FBF8}"/>
              </a:ext>
            </a:extLst>
          </p:cNvPr>
          <p:cNvSpPr txBox="1">
            <a:spLocks/>
          </p:cNvSpPr>
          <p:nvPr userDrawn="1"/>
        </p:nvSpPr>
        <p:spPr>
          <a:xfrm>
            <a:off x="653320" y="434446"/>
            <a:ext cx="4791774" cy="305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 spc="-8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8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CS-Centre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1" u="none" strike="noStrike" kern="1200" cap="none" spc="-8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Johnson Controls - Hitachi Air Conditioning Spain, S.A.U.</a:t>
            </a:r>
            <a:endParaRPr kumimoji="0" lang="es-ES" sz="1700" b="0" i="1" u="none" strike="noStrike" kern="1200" cap="none" spc="-8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92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6AF03C-0A28-465D-868B-997410492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977C53-CDE6-4DC1-9467-FD32AD16A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32888DA-3586-4847-909A-4D7E10975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B23B4D2-AC56-4E03-B584-C7EE294BDCA4}" type="datetime1">
              <a:rPr lang="pl-PL" smtClean="0"/>
              <a:t>17.09.2022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F4D633C-BBDE-44C0-8BCC-C57D8F2E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A36940A-F551-461B-B516-4248892FE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56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C75622-16E1-4594-8561-A1A8F7488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EFF45BB-4FC1-4A13-9D2C-54B47E02E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D01FED8-95AE-4E3F-8719-3874198B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1C9E4F4-16A6-4438-87AB-4F5DC3B5A8D3}" type="datetime1">
              <a:rPr lang="pl-PL" smtClean="0"/>
              <a:t>17.09.2022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ED30580-3A58-4631-84A7-742E9D033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2DD5E87-6F2D-42E3-91F3-A25D5D2D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42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297BE2-B9DA-4A13-B9DE-ABEE9D79C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C5D264-7455-4044-83DD-4B5F226C90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78602A8-8ADE-4CF4-9DB0-1F951424D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286926D-F305-47CD-B98E-765873604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F9E9CAD-0F3C-4A80-BB5E-125D14EA3F8F}" type="datetime1">
              <a:rPr lang="pl-PL" smtClean="0"/>
              <a:t>17.09.2022</a:t>
            </a:fld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EAA2587-E79B-4844-A825-A40D82533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CB9356B-828F-47A5-90C1-293FBC1C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90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F98F19-EF39-4451-85C7-418F013A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0756F55-0651-471C-B2AE-078FBEF8D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01B9901-0E74-40DF-97B4-01D2B5F75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4F7B7F8-D215-4C8F-B86C-76AC5DD164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EF17BB0-DC03-4C43-B513-79548F65BC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70E8F13-7A5D-4973-B6C3-34C4830E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22AC233-C75A-4ABB-8E66-F95B5065B39F}" type="datetime1">
              <a:rPr lang="pl-PL" smtClean="0"/>
              <a:t>17.09.2022</a:t>
            </a:fld>
            <a:endParaRPr lang="en-US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3604427-7873-450D-B8B1-51EFC0D66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312B5B8-E475-4495-B70D-C085C22C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80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601AE2-4A2D-447B-946D-B61C489B7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659EBCF-4F8D-4AD0-8195-55FAC6B0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50CA8E-29E9-4255-834A-5506FCFC9DB9}" type="datetime1">
              <a:rPr lang="pl-PL" smtClean="0"/>
              <a:t>17.09.2022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75B377F-FCEA-4C41-8CAF-E28059DFD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235DBB9-D252-47AC-9BE8-7ED735923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188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407E19B-3CCF-4113-B0C8-F89862CD7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883F517-6B00-4EBE-BB1E-5A3C870E7B5B}" type="datetime1">
              <a:rPr lang="pl-PL" smtClean="0"/>
              <a:t>17.09.2022</a:t>
            </a:fld>
            <a:endParaRPr lang="en-US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A79560D-0D21-4A0E-9363-B77488A8D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754D385-6504-46E1-A395-E938862E0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38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82D15A-0CEC-4DBD-AB1B-661AC2F03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9E80E0-02ED-4467-BFED-4BAEDC005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81F3A14-A3FA-474A-B81C-78585BE18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7E4B583-E580-48AF-A86E-D003BD4BF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1960BF6-A2FB-4490-B0E1-2EFE4D703CA1}" type="datetime1">
              <a:rPr lang="pl-PL" smtClean="0"/>
              <a:t>17.09.2022</a:t>
            </a:fld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3258E4C-C405-41F2-8E50-AF82DAEA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52F8DC5-CBD9-457A-823F-3080FADE7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893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57A47D-5327-40E3-9682-870F89EA2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DF5FF42-B4C6-4A87-AB96-E745A50207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57F1244-885F-4DA4-BE4E-1882FC59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218EEFD-7FF4-481B-94BC-9E1C1166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6F68170-BB03-45F9-AA6D-B79E10EA3212}" type="datetime1">
              <a:rPr lang="pl-PL" smtClean="0"/>
              <a:t>17.09.2022</a:t>
            </a:fld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736F661-6B4C-48AF-B543-19C59958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748120-BF50-4A68-8E1A-6E2BE4CBE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585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1AAC396-D1F2-4EF8-B8A7-21F76E84B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3A4D2CE-5E0E-4D61-A107-CFDBCF733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EDA3F5-A0DF-4315-97A9-12F38CCDE3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A285E77-555D-4FDC-8A83-B62BFEC6F565}" type="datetime1">
              <a:rPr lang="pl-PL" smtClean="0"/>
              <a:t>17.09.2022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5675D4-E3A1-4990-8049-75A3069360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E29099D-907E-4FEC-8464-A7F5FCF54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55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7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7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24" Type="http://schemas.openxmlformats.org/officeDocument/2006/relationships/image" Target="../media/image6.png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23" Type="http://schemas.openxmlformats.org/officeDocument/2006/relationships/hyperlink" Target="https://pl.kaeser.com/serwis/wiedza/obliczenia-techniczne/f-gaz/" TargetMode="Externa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Relationship Id="rId22" Type="http://schemas.openxmlformats.org/officeDocument/2006/relationships/hyperlink" Target="https://www.kfch.pl/kalkulator-f-gaz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6">
            <a:extLst>
              <a:ext uri="{FF2B5EF4-FFF2-40B4-BE49-F238E27FC236}">
                <a16:creationId xmlns:a16="http://schemas.microsoft.com/office/drawing/2014/main" id="{B0354608-2C0B-45C8-8C8B-8E3ED2EF5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 descr="Zbliżenie logo&#10;&#10;Automatycznie generowany opis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7278" y="1780289"/>
            <a:ext cx="7010018" cy="2288225"/>
          </a:xfrm>
        </p:spPr>
        <p:txBody>
          <a:bodyPr rtlCol="0">
            <a:normAutofit/>
          </a:bodyPr>
          <a:lstStyle/>
          <a:p>
            <a:pPr algn="l"/>
            <a:r>
              <a:rPr lang="pl-PL" sz="5000" b="1" dirty="0"/>
              <a:t>Powietrzne pompy ciepła</a:t>
            </a:r>
            <a:br>
              <a:rPr lang="pl-PL" sz="5000" dirty="0"/>
            </a:br>
            <a:endParaRPr lang="pl" sz="50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554" y="5081579"/>
            <a:ext cx="7010018" cy="1478023"/>
          </a:xfrm>
        </p:spPr>
        <p:txBody>
          <a:bodyPr rtlCol="0">
            <a:normAutofit/>
          </a:bodyPr>
          <a:lstStyle/>
          <a:p>
            <a:pPr algn="l" rtl="0">
              <a:spcAft>
                <a:spcPts val="600"/>
              </a:spcAft>
            </a:pPr>
            <a:r>
              <a:rPr lang="pl" dirty="0"/>
              <a:t>Krótki instruktaż techniczno-handlowy</a:t>
            </a:r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A69EB637-CEDE-43AD-8B65-DDD63C08F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0870" y="2245586"/>
            <a:ext cx="1262906" cy="1108260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DB7EE89-AF4D-4A65-9F26-10397728D2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9" r="16333" b="1"/>
          <a:stretch/>
        </p:blipFill>
        <p:spPr>
          <a:xfrm>
            <a:off x="252554" y="365309"/>
            <a:ext cx="2494724" cy="2204284"/>
          </a:xfrm>
          <a:custGeom>
            <a:avLst/>
            <a:gdLst/>
            <a:ahLst/>
            <a:cxnLst/>
            <a:rect l="l" t="t" r="r" b="b"/>
            <a:pathLst>
              <a:path w="2034550" h="1797684">
                <a:moveTo>
                  <a:pt x="585760" y="0"/>
                </a:moveTo>
                <a:cubicBezTo>
                  <a:pt x="585760" y="0"/>
                  <a:pt x="585760" y="0"/>
                  <a:pt x="1448790" y="0"/>
                </a:cubicBezTo>
                <a:cubicBezTo>
                  <a:pt x="1502846" y="0"/>
                  <a:pt x="1555038" y="29714"/>
                  <a:pt x="1581134" y="77999"/>
                </a:cubicBezTo>
                <a:cubicBezTo>
                  <a:pt x="1581134" y="77999"/>
                  <a:pt x="1581134" y="77999"/>
                  <a:pt x="2013580" y="822701"/>
                </a:cubicBezTo>
                <a:cubicBezTo>
                  <a:pt x="2041540" y="869128"/>
                  <a:pt x="2041540" y="928556"/>
                  <a:pt x="2013580" y="974984"/>
                </a:cubicBezTo>
                <a:cubicBezTo>
                  <a:pt x="2013580" y="974984"/>
                  <a:pt x="2013580" y="974984"/>
                  <a:pt x="1581134" y="1719685"/>
                </a:cubicBezTo>
                <a:cubicBezTo>
                  <a:pt x="1555038" y="1767970"/>
                  <a:pt x="1502846" y="1797684"/>
                  <a:pt x="1448790" y="1797684"/>
                </a:cubicBezTo>
                <a:cubicBezTo>
                  <a:pt x="1448790" y="1797684"/>
                  <a:pt x="1448790" y="1797684"/>
                  <a:pt x="585760" y="1797684"/>
                </a:cubicBezTo>
                <a:cubicBezTo>
                  <a:pt x="529841" y="1797684"/>
                  <a:pt x="479513" y="1767970"/>
                  <a:pt x="451553" y="1719685"/>
                </a:cubicBezTo>
                <a:cubicBezTo>
                  <a:pt x="451553" y="1719685"/>
                  <a:pt x="451553" y="1719685"/>
                  <a:pt x="20970" y="974984"/>
                </a:cubicBezTo>
                <a:cubicBezTo>
                  <a:pt x="-6990" y="928556"/>
                  <a:pt x="-6990" y="869128"/>
                  <a:pt x="20970" y="822701"/>
                </a:cubicBezTo>
                <a:cubicBezTo>
                  <a:pt x="20970" y="822701"/>
                  <a:pt x="20970" y="822701"/>
                  <a:pt x="451553" y="77999"/>
                </a:cubicBezTo>
                <a:cubicBezTo>
                  <a:pt x="479513" y="29714"/>
                  <a:pt x="529841" y="0"/>
                  <a:pt x="585760" y="0"/>
                </a:cubicBezTo>
                <a:close/>
              </a:path>
            </a:pathLst>
          </a:custGeom>
          <a:ln w="63500">
            <a:solidFill>
              <a:schemeClr val="tx1">
                <a:alpha val="80000"/>
              </a:schemeClr>
            </a:solidFill>
          </a:ln>
        </p:spPr>
      </p:pic>
      <p:sp>
        <p:nvSpPr>
          <p:cNvPr id="45" name="Freeform 5">
            <a:extLst>
              <a:ext uri="{FF2B5EF4-FFF2-40B4-BE49-F238E27FC236}">
                <a16:creationId xmlns:a16="http://schemas.microsoft.com/office/drawing/2014/main" id="{B0FAED46-1BF7-48DB-980D-571CD2A30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62936" y="1825453"/>
            <a:ext cx="799094" cy="701243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43A80F24-E8AC-4C30-BD45-38EFC8422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pl-PL" sz="5400" dirty="0"/>
              <a:t>SPLIT</a:t>
            </a:r>
          </a:p>
        </p:txBody>
      </p:sp>
      <p:sp>
        <p:nvSpPr>
          <p:cNvPr id="4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72D30548-3AC7-4EE4-AF9A-013834A2D963}"/>
              </a:ext>
            </a:extLst>
          </p:cNvPr>
          <p:cNvSpPr txBox="1">
            <a:spLocks/>
          </p:cNvSpPr>
          <p:nvPr/>
        </p:nvSpPr>
        <p:spPr>
          <a:xfrm>
            <a:off x="152400" y="2621189"/>
            <a:ext cx="5598160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pl-PL" sz="1600" dirty="0">
                <a:latin typeface="Georgia" panose="02040502050405020303" pitchFamily="18" charset="0"/>
              </a:rPr>
              <a:t>W </a:t>
            </a:r>
            <a:r>
              <a:rPr lang="en-US" altLang="pl-PL" sz="1600" dirty="0" err="1">
                <a:latin typeface="Georgia" panose="02040502050405020303" pitchFamily="18" charset="0"/>
              </a:rPr>
              <a:t>pompach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ciepła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typu</a:t>
            </a:r>
            <a:r>
              <a:rPr lang="en-US" altLang="pl-PL" sz="1600" dirty="0">
                <a:latin typeface="Georgia" panose="02040502050405020303" pitchFamily="18" charset="0"/>
              </a:rPr>
              <a:t> split </a:t>
            </a:r>
            <a:r>
              <a:rPr lang="en-US" altLang="pl-PL" sz="1600" dirty="0" err="1">
                <a:latin typeface="Georgia" panose="02040502050405020303" pitchFamily="18" charset="0"/>
              </a:rPr>
              <a:t>komponenty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znajdują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się</a:t>
            </a:r>
            <a:r>
              <a:rPr lang="en-US" altLang="pl-PL" sz="1600" dirty="0">
                <a:latin typeface="Georgia" panose="02040502050405020303" pitchFamily="18" charset="0"/>
              </a:rPr>
              <a:t> w </a:t>
            </a:r>
            <a:r>
              <a:rPr lang="en-US" altLang="pl-PL" sz="1600" dirty="0" err="1">
                <a:latin typeface="Georgia" panose="02040502050405020303" pitchFamily="18" charset="0"/>
              </a:rPr>
              <a:t>dwóch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osobnych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jednostkach</a:t>
            </a:r>
            <a:r>
              <a:rPr lang="en-US" altLang="pl-PL" sz="1600" dirty="0">
                <a:latin typeface="Georgia" panose="02040502050405020303" pitchFamily="18" charset="0"/>
              </a:rPr>
              <a:t>: </a:t>
            </a:r>
            <a:r>
              <a:rPr lang="en-US" altLang="pl-PL" sz="1600" dirty="0" err="1">
                <a:latin typeface="Georgia" panose="02040502050405020303" pitchFamily="18" charset="0"/>
              </a:rPr>
              <a:t>wewnętrznej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i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zewnętrznej</a:t>
            </a:r>
            <a:r>
              <a:rPr lang="en-US" altLang="pl-PL" sz="1600" dirty="0">
                <a:latin typeface="Georgia" panose="02040502050405020303" pitchFamily="18" charset="0"/>
              </a:rPr>
              <a:t>.</a:t>
            </a:r>
          </a:p>
          <a:p>
            <a:pPr algn="just"/>
            <a:r>
              <a:rPr lang="en-US" altLang="pl-PL" sz="1600" dirty="0" err="1">
                <a:latin typeface="Georgia" panose="02040502050405020303" pitchFamily="18" charset="0"/>
              </a:rPr>
              <a:t>Muszą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zostać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napełnione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czynnikiem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chłodniczym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podczas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instalacji</a:t>
            </a:r>
            <a:r>
              <a:rPr lang="en-US" altLang="pl-PL" sz="1600" dirty="0">
                <a:latin typeface="Georgia" panose="02040502050405020303" pitchFamily="18" charset="0"/>
              </a:rPr>
              <a:t>, </a:t>
            </a:r>
            <a:r>
              <a:rPr lang="en-US" altLang="pl-PL" sz="1600" dirty="0" err="1">
                <a:latin typeface="Georgia" panose="02040502050405020303" pitchFamily="18" charset="0"/>
              </a:rPr>
              <a:t>ponieważ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składają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się</a:t>
            </a:r>
            <a:r>
              <a:rPr lang="en-US" altLang="pl-PL" sz="1600" dirty="0">
                <a:latin typeface="Georgia" panose="02040502050405020303" pitchFamily="18" charset="0"/>
              </a:rPr>
              <a:t> z </a:t>
            </a:r>
            <a:r>
              <a:rPr lang="en-US" altLang="pl-PL" sz="1600" dirty="0" err="1">
                <a:latin typeface="Georgia" panose="02040502050405020303" pitchFamily="18" charset="0"/>
              </a:rPr>
              <a:t>dwóch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osobnych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jednostek</a:t>
            </a:r>
            <a:r>
              <a:rPr lang="en-US" altLang="pl-PL" sz="1600" dirty="0">
                <a:latin typeface="Georgia" panose="02040502050405020303" pitchFamily="18" charset="0"/>
              </a:rPr>
              <a:t>. </a:t>
            </a:r>
            <a:r>
              <a:rPr lang="en-US" altLang="pl-PL" sz="1600" dirty="0" err="1">
                <a:latin typeface="Georgia" panose="02040502050405020303" pitchFamily="18" charset="0"/>
              </a:rPr>
              <a:t>Instalator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takich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urządzeń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musi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więc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posiadać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odpowiednie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kwalifikacje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i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uprawnienia</a:t>
            </a:r>
            <a:r>
              <a:rPr lang="en-US" altLang="pl-PL" sz="1600" dirty="0">
                <a:latin typeface="Georgia" panose="02040502050405020303" pitchFamily="18" charset="0"/>
              </a:rPr>
              <a:t> do </a:t>
            </a:r>
            <a:r>
              <a:rPr lang="en-US" altLang="pl-PL" sz="1600" dirty="0" err="1">
                <a:latin typeface="Georgia" panose="02040502050405020303" pitchFamily="18" charset="0"/>
              </a:rPr>
              <a:t>dokonania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tych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czynności</a:t>
            </a:r>
            <a:r>
              <a:rPr lang="en-US" altLang="pl-PL" sz="1600" dirty="0">
                <a:latin typeface="Georgia" panose="02040502050405020303" pitchFamily="18" charset="0"/>
              </a:rPr>
              <a:t>.</a:t>
            </a:r>
          </a:p>
          <a:p>
            <a:pPr algn="just"/>
            <a:r>
              <a:rPr lang="en-US" altLang="pl-PL" sz="1600" dirty="0" err="1">
                <a:latin typeface="Georgia" panose="02040502050405020303" pitchFamily="18" charset="0"/>
              </a:rPr>
              <a:t>Sprężarka</a:t>
            </a:r>
            <a:r>
              <a:rPr lang="en-US" altLang="pl-PL" sz="1600" dirty="0">
                <a:latin typeface="Georgia" panose="02040502050405020303" pitchFamily="18" charset="0"/>
              </a:rPr>
              <a:t> w </a:t>
            </a:r>
            <a:r>
              <a:rPr lang="en-US" altLang="pl-PL" sz="1600" dirty="0" err="1">
                <a:latin typeface="Georgia" panose="02040502050405020303" pitchFamily="18" charset="0"/>
              </a:rPr>
              <a:t>tych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urządzeniach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zainstalowana</a:t>
            </a:r>
            <a:r>
              <a:rPr lang="en-US" altLang="pl-PL" sz="1600" dirty="0">
                <a:latin typeface="Georgia" panose="02040502050405020303" pitchFamily="18" charset="0"/>
              </a:rPr>
              <a:t> jest w </a:t>
            </a:r>
            <a:r>
              <a:rPr lang="en-US" altLang="pl-PL" sz="1600" dirty="0" err="1">
                <a:latin typeface="Georgia" panose="02040502050405020303" pitchFamily="18" charset="0"/>
              </a:rPr>
              <a:t>jednostce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wewnętrznej</a:t>
            </a:r>
            <a:r>
              <a:rPr lang="en-US" altLang="pl-PL" sz="1600" dirty="0">
                <a:latin typeface="Georgia" panose="02040502050405020303" pitchFamily="18" charset="0"/>
              </a:rPr>
              <a:t>, co </a:t>
            </a:r>
            <a:r>
              <a:rPr lang="en-US" altLang="pl-PL" sz="1600" dirty="0" err="1">
                <a:latin typeface="Georgia" panose="02040502050405020303" pitchFamily="18" charset="0"/>
              </a:rPr>
              <a:t>pozwala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jej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pracować</a:t>
            </a:r>
            <a:r>
              <a:rPr lang="en-US" altLang="pl-PL" sz="1600" dirty="0">
                <a:latin typeface="Georgia" panose="02040502050405020303" pitchFamily="18" charset="0"/>
              </a:rPr>
              <a:t> w </a:t>
            </a:r>
            <a:r>
              <a:rPr lang="en-US" altLang="pl-PL" sz="1600" dirty="0" err="1">
                <a:latin typeface="Georgia" panose="02040502050405020303" pitchFamily="18" charset="0"/>
              </a:rPr>
              <a:t>optymalnym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zakresie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temperatur</a:t>
            </a:r>
            <a:r>
              <a:rPr lang="en-US" altLang="pl-PL" sz="1600" dirty="0">
                <a:latin typeface="Georgia" panose="02040502050405020303" pitchFamily="18" charset="0"/>
              </a:rPr>
              <a:t>. </a:t>
            </a:r>
          </a:p>
          <a:p>
            <a:pPr algn="just"/>
            <a:r>
              <a:rPr lang="en-US" altLang="pl-PL" sz="1600" dirty="0" err="1">
                <a:latin typeface="Georgia" panose="02040502050405020303" pitchFamily="18" charset="0"/>
              </a:rPr>
              <a:t>Występują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mniejsze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straty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ciepła</a:t>
            </a:r>
            <a:r>
              <a:rPr lang="en-US" altLang="pl-PL" sz="1600" dirty="0">
                <a:latin typeface="Georgia" panose="02040502050405020303" pitchFamily="18" charset="0"/>
              </a:rPr>
              <a:t>, </a:t>
            </a:r>
            <a:r>
              <a:rPr lang="en-US" altLang="pl-PL" sz="1600" dirty="0" err="1">
                <a:latin typeface="Georgia" panose="02040502050405020303" pitchFamily="18" charset="0"/>
              </a:rPr>
              <a:t>gdyż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odległość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pomiędzy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kondensatorem</a:t>
            </a:r>
            <a:r>
              <a:rPr lang="en-US" altLang="pl-PL" sz="1600" dirty="0">
                <a:latin typeface="Georgia" panose="02040502050405020303" pitchFamily="18" charset="0"/>
              </a:rPr>
              <a:t> a </a:t>
            </a:r>
            <a:r>
              <a:rPr lang="en-US" altLang="pl-PL" sz="1600" dirty="0" err="1">
                <a:latin typeface="Georgia" panose="02040502050405020303" pitchFamily="18" charset="0"/>
              </a:rPr>
              <a:t>zbiornikiem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wody</a:t>
            </a:r>
            <a:r>
              <a:rPr lang="en-US" altLang="pl-PL" sz="1600" dirty="0">
                <a:latin typeface="Georgia" panose="02040502050405020303" pitchFamily="18" charset="0"/>
              </a:rPr>
              <a:t> jest </a:t>
            </a:r>
            <a:r>
              <a:rPr lang="en-US" altLang="pl-PL" sz="1600" dirty="0" err="1">
                <a:latin typeface="Georgia" panose="02040502050405020303" pitchFamily="18" charset="0"/>
              </a:rPr>
              <a:t>mniejsza</a:t>
            </a:r>
            <a:r>
              <a:rPr lang="en-US" altLang="pl-PL" sz="1600" dirty="0">
                <a:latin typeface="Georgia" panose="02040502050405020303" pitchFamily="18" charset="0"/>
              </a:rPr>
              <a:t>. </a:t>
            </a:r>
          </a:p>
          <a:p>
            <a:pPr algn="just"/>
            <a:r>
              <a:rPr lang="en-US" altLang="pl-PL" sz="1600" dirty="0" err="1">
                <a:latin typeface="Georgia" panose="02040502050405020303" pitchFamily="18" charset="0"/>
              </a:rPr>
              <a:t>Niektóre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pompy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ciepła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typu</a:t>
            </a:r>
            <a:r>
              <a:rPr lang="en-US" altLang="pl-PL" sz="1600" dirty="0">
                <a:latin typeface="Georgia" panose="02040502050405020303" pitchFamily="18" charset="0"/>
              </a:rPr>
              <a:t> split </a:t>
            </a:r>
            <a:r>
              <a:rPr lang="en-US" altLang="pl-PL" sz="1600" dirty="0" err="1">
                <a:latin typeface="Georgia" panose="02040502050405020303" pitchFamily="18" charset="0"/>
              </a:rPr>
              <a:t>posiadają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też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wbudowaną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funkcję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chłodzenia</a:t>
            </a:r>
            <a:r>
              <a:rPr lang="en-US" altLang="pl-PL" sz="1600" dirty="0">
                <a:latin typeface="Georgia" panose="02040502050405020303" pitchFamily="18" charset="0"/>
              </a:rPr>
              <a:t>.</a:t>
            </a:r>
          </a:p>
          <a:p>
            <a:pPr algn="just"/>
            <a:r>
              <a:rPr lang="en-US" altLang="pl-PL" sz="1600" dirty="0" err="1">
                <a:latin typeface="Georgia" panose="02040502050405020303" pitchFamily="18" charset="0"/>
              </a:rPr>
              <a:t>Wyższy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koszt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montażu</a:t>
            </a:r>
            <a:r>
              <a:rPr lang="en-US" altLang="pl-PL" sz="1600" dirty="0"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F97E5800-BBAD-4B35-90AF-0AA0C9A09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r="32770" b="1"/>
          <a:stretch/>
        </p:blipFill>
        <p:spPr bwMode="auto">
          <a:xfrm>
            <a:off x="5750560" y="10"/>
            <a:ext cx="643991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D881B93-53D3-4DDC-B949-A7DD18C09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11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ytuł 1">
            <a:extLst>
              <a:ext uri="{FF2B5EF4-FFF2-40B4-BE49-F238E27FC236}">
                <a16:creationId xmlns:a16="http://schemas.microsoft.com/office/drawing/2014/main" id="{51D70A7D-50B2-4F32-A052-54AEE03EE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pl-PL" sz="4000" dirty="0"/>
              <a:t>MONOBLOK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C3A52DF2-C743-4A78-8CB4-D5B7733D4D48}"/>
              </a:ext>
            </a:extLst>
          </p:cNvPr>
          <p:cNvSpPr txBox="1">
            <a:spLocks/>
          </p:cNvSpPr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pl-PL" sz="1600" dirty="0" err="1">
                <a:latin typeface="Georgia" panose="02040502050405020303" pitchFamily="18" charset="0"/>
              </a:rPr>
              <a:t>Pompy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typu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monoblok</a:t>
            </a:r>
            <a:r>
              <a:rPr lang="en-US" altLang="pl-PL" sz="1600" dirty="0">
                <a:latin typeface="Georgia" panose="02040502050405020303" pitchFamily="18" charset="0"/>
              </a:rPr>
              <a:t> to </a:t>
            </a:r>
            <a:r>
              <a:rPr lang="en-US" altLang="pl-PL" sz="1600" dirty="0" err="1">
                <a:latin typeface="Georgia" panose="02040502050405020303" pitchFamily="18" charset="0"/>
              </a:rPr>
              <a:t>urządzenia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kompaktowe</a:t>
            </a:r>
            <a:r>
              <a:rPr lang="en-US" altLang="pl-PL" sz="1600" dirty="0">
                <a:latin typeface="Georgia" panose="02040502050405020303" pitchFamily="18" charset="0"/>
              </a:rPr>
              <a:t>, </a:t>
            </a:r>
            <a:r>
              <a:rPr lang="en-US" altLang="pl-PL" sz="1600" dirty="0" err="1">
                <a:latin typeface="Georgia" panose="02040502050405020303" pitchFamily="18" charset="0"/>
              </a:rPr>
              <a:t>które</a:t>
            </a:r>
            <a:r>
              <a:rPr lang="en-US" altLang="pl-PL" sz="1600" dirty="0">
                <a:latin typeface="Georgia" panose="02040502050405020303" pitchFamily="18" charset="0"/>
              </a:rPr>
              <a:t> w </a:t>
            </a:r>
            <a:r>
              <a:rPr lang="en-US" altLang="pl-PL" sz="1600" dirty="0" err="1">
                <a:latin typeface="Georgia" panose="02040502050405020303" pitchFamily="18" charset="0"/>
              </a:rPr>
              <a:t>jednej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obudowie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zawierają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wszystkie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komponenty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pompy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ciepła</a:t>
            </a:r>
            <a:r>
              <a:rPr lang="en-US" altLang="pl-PL" sz="1600" dirty="0">
                <a:latin typeface="Georgia" panose="02040502050405020303" pitchFamily="18" charset="0"/>
              </a:rPr>
              <a:t>. </a:t>
            </a:r>
          </a:p>
          <a:p>
            <a:r>
              <a:rPr lang="en-US" altLang="pl-PL" sz="1600" dirty="0" err="1">
                <a:latin typeface="Georgia" panose="02040502050405020303" pitchFamily="18" charset="0"/>
              </a:rPr>
              <a:t>Instalator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takiego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urządzenia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nie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musi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posiadać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świadectwa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kwalifikacji</a:t>
            </a:r>
            <a:r>
              <a:rPr lang="en-US" altLang="pl-PL" sz="1600" dirty="0">
                <a:latin typeface="Georgia" panose="02040502050405020303" pitchFamily="18" charset="0"/>
              </a:rPr>
              <a:t> w </a:t>
            </a:r>
            <a:r>
              <a:rPr lang="en-US" altLang="pl-PL" sz="1600" dirty="0" err="1">
                <a:latin typeface="Georgia" panose="02040502050405020303" pitchFamily="18" charset="0"/>
              </a:rPr>
              <a:t>zakresie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substancji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kontrolowanych</a:t>
            </a:r>
            <a:r>
              <a:rPr lang="en-US" altLang="pl-PL" sz="1600" dirty="0">
                <a:latin typeface="Georgia" panose="02040502050405020303" pitchFamily="18" charset="0"/>
              </a:rPr>
              <a:t> (</a:t>
            </a:r>
            <a:r>
              <a:rPr lang="en-US" altLang="pl-PL" sz="1600" dirty="0" err="1">
                <a:latin typeface="Georgia" panose="02040502050405020303" pitchFamily="18" charset="0"/>
              </a:rPr>
              <a:t>potocznie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uprawnień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chłodniczych</a:t>
            </a:r>
            <a:r>
              <a:rPr lang="en-US" altLang="pl-PL" sz="1600" dirty="0">
                <a:latin typeface="Georgia" panose="02040502050405020303" pitchFamily="18" charset="0"/>
              </a:rPr>
              <a:t>), </a:t>
            </a:r>
            <a:r>
              <a:rPr lang="en-US" altLang="pl-PL" sz="1600" dirty="0" err="1">
                <a:latin typeface="Georgia" panose="02040502050405020303" pitchFamily="18" charset="0"/>
              </a:rPr>
              <a:t>ponieważ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pompa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składa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się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tylko</a:t>
            </a:r>
            <a:r>
              <a:rPr lang="en-US" altLang="pl-PL" sz="1600" dirty="0">
                <a:latin typeface="Georgia" panose="02040502050405020303" pitchFamily="18" charset="0"/>
              </a:rPr>
              <a:t> z </a:t>
            </a:r>
            <a:r>
              <a:rPr lang="en-US" altLang="pl-PL" sz="1600" dirty="0" err="1">
                <a:latin typeface="Georgia" panose="02040502050405020303" pitchFamily="18" charset="0"/>
              </a:rPr>
              <a:t>jednej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jednostki</a:t>
            </a:r>
            <a:r>
              <a:rPr lang="en-US" altLang="pl-PL" sz="1600" dirty="0">
                <a:latin typeface="Georgia" panose="02040502050405020303" pitchFamily="18" charset="0"/>
              </a:rPr>
              <a:t>, a </a:t>
            </a:r>
            <a:r>
              <a:rPr lang="en-US" altLang="pl-PL" sz="1600" dirty="0" err="1">
                <a:latin typeface="Georgia" panose="02040502050405020303" pitchFamily="18" charset="0"/>
              </a:rPr>
              <a:t>moduł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chłodniczy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nie</a:t>
            </a:r>
            <a:r>
              <a:rPr lang="en-US" altLang="pl-PL" sz="1600" dirty="0">
                <a:latin typeface="Georgia" panose="02040502050405020303" pitchFamily="18" charset="0"/>
              </a:rPr>
              <a:t> jest </a:t>
            </a:r>
            <a:r>
              <a:rPr lang="en-US" altLang="pl-PL" sz="1600" dirty="0" err="1">
                <a:latin typeface="Georgia" panose="02040502050405020303" pitchFamily="18" charset="0"/>
              </a:rPr>
              <a:t>rozdzielony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i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napełniony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został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czynnikiem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chłodniczym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fabrycznie</a:t>
            </a:r>
            <a:r>
              <a:rPr lang="en-US" altLang="pl-PL" sz="1600" dirty="0">
                <a:latin typeface="Georgia" panose="02040502050405020303" pitchFamily="18" charset="0"/>
              </a:rPr>
              <a:t>.</a:t>
            </a:r>
          </a:p>
          <a:p>
            <a:r>
              <a:rPr lang="en-US" altLang="pl-PL" sz="1600" dirty="0" err="1">
                <a:latin typeface="Georgia" panose="02040502050405020303" pitchFamily="18" charset="0"/>
              </a:rPr>
              <a:t>Mogą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wymagać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zastosowania</a:t>
            </a:r>
            <a:r>
              <a:rPr lang="en-US" altLang="pl-PL" sz="1600" dirty="0">
                <a:latin typeface="Georgia" panose="02040502050405020303" pitchFamily="18" charset="0"/>
              </a:rPr>
              <a:t> w </a:t>
            </a:r>
            <a:r>
              <a:rPr lang="en-US" altLang="pl-PL" sz="1600" dirty="0" err="1">
                <a:latin typeface="Georgia" panose="02040502050405020303" pitchFamily="18" charset="0"/>
              </a:rPr>
              <a:t>instalacji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dodatkowych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urządzeń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takich</a:t>
            </a:r>
            <a:r>
              <a:rPr lang="en-US" altLang="pl-PL" sz="1600" dirty="0">
                <a:latin typeface="Georgia" panose="02040502050405020303" pitchFamily="18" charset="0"/>
              </a:rPr>
              <a:t> jak: </a:t>
            </a:r>
            <a:r>
              <a:rPr lang="en-US" altLang="pl-PL" sz="1600" dirty="0" err="1">
                <a:latin typeface="Georgia" panose="02040502050405020303" pitchFamily="18" charset="0"/>
              </a:rPr>
              <a:t>pompy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obiegowe</a:t>
            </a:r>
            <a:r>
              <a:rPr lang="en-US" altLang="pl-PL" sz="1600" dirty="0">
                <a:latin typeface="Georgia" panose="02040502050405020303" pitchFamily="18" charset="0"/>
              </a:rPr>
              <a:t>, </a:t>
            </a:r>
            <a:r>
              <a:rPr lang="en-US" altLang="pl-PL" sz="1600" dirty="0" err="1">
                <a:latin typeface="Georgia" panose="02040502050405020303" pitchFamily="18" charset="0"/>
              </a:rPr>
              <a:t>zbiornik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buforowy</a:t>
            </a:r>
            <a:r>
              <a:rPr lang="en-US" altLang="pl-PL" sz="1600" dirty="0">
                <a:latin typeface="Georgia" panose="02040502050405020303" pitchFamily="18" charset="0"/>
              </a:rPr>
              <a:t>, co </a:t>
            </a:r>
            <a:r>
              <a:rPr lang="en-US" altLang="pl-PL" sz="1600" dirty="0" err="1">
                <a:latin typeface="Georgia" panose="02040502050405020303" pitchFamily="18" charset="0"/>
              </a:rPr>
              <a:t>przyczynia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się</a:t>
            </a:r>
            <a:r>
              <a:rPr lang="en-US" altLang="pl-PL" sz="1600" dirty="0">
                <a:latin typeface="Georgia" panose="02040502050405020303" pitchFamily="18" charset="0"/>
              </a:rPr>
              <a:t> do </a:t>
            </a:r>
            <a:r>
              <a:rPr lang="en-US" altLang="pl-PL" sz="1600" dirty="0" err="1">
                <a:latin typeface="Georgia" panose="02040502050405020303" pitchFamily="18" charset="0"/>
              </a:rPr>
              <a:t>tego</a:t>
            </a:r>
            <a:r>
              <a:rPr lang="en-US" altLang="pl-PL" sz="1600" dirty="0">
                <a:latin typeface="Georgia" panose="02040502050405020303" pitchFamily="18" charset="0"/>
              </a:rPr>
              <a:t>, </a:t>
            </a:r>
            <a:r>
              <a:rPr lang="en-US" altLang="pl-PL" sz="1600" dirty="0" err="1">
                <a:latin typeface="Georgia" panose="02040502050405020303" pitchFamily="18" charset="0"/>
              </a:rPr>
              <a:t>że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realna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cena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inwestycji</a:t>
            </a:r>
            <a:r>
              <a:rPr lang="en-US" altLang="pl-PL" sz="1600" dirty="0">
                <a:latin typeface="Georgia" panose="02040502050405020303" pitchFamily="18" charset="0"/>
              </a:rPr>
              <a:t> jest </a:t>
            </a:r>
            <a:r>
              <a:rPr lang="en-US" altLang="pl-PL" sz="1600" dirty="0" err="1">
                <a:latin typeface="Georgia" panose="02040502050405020303" pitchFamily="18" charset="0"/>
              </a:rPr>
              <a:t>powiększona</a:t>
            </a:r>
            <a:r>
              <a:rPr lang="en-US" altLang="pl-PL" sz="1600" dirty="0">
                <a:latin typeface="Georgia" panose="02040502050405020303" pitchFamily="18" charset="0"/>
              </a:rPr>
              <a:t> o </a:t>
            </a:r>
            <a:r>
              <a:rPr lang="en-US" altLang="pl-PL" sz="1600" dirty="0" err="1">
                <a:latin typeface="Georgia" panose="02040502050405020303" pitchFamily="18" charset="0"/>
              </a:rPr>
              <a:t>cenę</a:t>
            </a:r>
            <a:r>
              <a:rPr lang="en-US" altLang="pl-PL" sz="1600" dirty="0">
                <a:latin typeface="Georgia" panose="02040502050405020303" pitchFamily="18" charset="0"/>
              </a:rPr>
              <a:t> </a:t>
            </a:r>
            <a:r>
              <a:rPr lang="en-US" altLang="pl-PL" sz="1600" dirty="0" err="1">
                <a:latin typeface="Georgia" panose="02040502050405020303" pitchFamily="18" charset="0"/>
              </a:rPr>
              <a:t>ww</a:t>
            </a:r>
            <a:r>
              <a:rPr lang="en-US" altLang="pl-PL" sz="1600" dirty="0">
                <a:latin typeface="Georgia" panose="02040502050405020303" pitchFamily="18" charset="0"/>
              </a:rPr>
              <a:t>. </a:t>
            </a:r>
            <a:r>
              <a:rPr lang="en-US" altLang="pl-PL" sz="1600" dirty="0" err="1">
                <a:latin typeface="Georgia" panose="02040502050405020303" pitchFamily="18" charset="0"/>
              </a:rPr>
              <a:t>urządzeń</a:t>
            </a:r>
            <a:r>
              <a:rPr lang="en-US" altLang="pl-PL" sz="1600" dirty="0">
                <a:latin typeface="Georgia" panose="02040502050405020303" pitchFamily="18" charset="0"/>
              </a:rPr>
              <a:t>.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C9D5C105-A22E-4B54-B17C-499A7CEFCD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D881B93-53D3-4DDC-B949-A7DD18C09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35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Pompy ciepła - ewolucja technologiczna">
            <a:extLst>
              <a:ext uri="{FF2B5EF4-FFF2-40B4-BE49-F238E27FC236}">
                <a16:creationId xmlns:a16="http://schemas.microsoft.com/office/drawing/2014/main" id="{3894A073-C549-40F9-A261-F57E076C9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-1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ole tekstowe 1">
            <a:extLst>
              <a:ext uri="{FF2B5EF4-FFF2-40B4-BE49-F238E27FC236}">
                <a16:creationId xmlns:a16="http://schemas.microsoft.com/office/drawing/2014/main" id="{81599DCE-5680-4FD0-97F1-D567D1DF7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70100" y="3455832"/>
            <a:ext cx="9144000" cy="29005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pl-PL" sz="4000" b="1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Powietrze</a:t>
            </a:r>
            <a:r>
              <a:rPr lang="en-US" altLang="pl-PL" sz="4000" b="1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altLang="pl-PL" sz="4000" b="1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wymienniki</a:t>
            </a:r>
            <a:endParaRPr lang="en-US" altLang="pl-PL" sz="4000" b="1" i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8D6C7C-9DF4-42AF-8257-4C47B220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050CA8E-29E9-4255-834A-5506FCFC9DB9}" type="datetime1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9/17/2022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57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8D6C7C-9DF4-42AF-8257-4C47B220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50CA8E-29E9-4255-834A-5506FCFC9DB9}" type="datetime1">
              <a:rPr lang="en-US" smtClean="0"/>
              <a:pPr>
                <a:spcAft>
                  <a:spcPts val="600"/>
                </a:spcAft>
              </a:pPr>
              <a:t>9/17/2022</a:t>
            </a:fld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2925C5D6-22EF-4ACB-A6F6-542D4CE6E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681" y="45305"/>
            <a:ext cx="8229600" cy="1066800"/>
          </a:xfrm>
        </p:spPr>
        <p:txBody>
          <a:bodyPr/>
          <a:lstStyle/>
          <a:p>
            <a:r>
              <a:rPr lang="pl-PL" altLang="pl-PL" dirty="0">
                <a:latin typeface="Georgia" panose="02040502050405020303" pitchFamily="18" charset="0"/>
              </a:rPr>
              <a:t>Wymienniki </a:t>
            </a:r>
            <a:r>
              <a:rPr lang="pl-PL" altLang="pl-PL" dirty="0" err="1">
                <a:latin typeface="Georgia" panose="02040502050405020303" pitchFamily="18" charset="0"/>
              </a:rPr>
              <a:t>lamelowe</a:t>
            </a:r>
            <a:endParaRPr lang="pl-PL" altLang="pl-PL" dirty="0">
              <a:latin typeface="Georgia" panose="02040502050405020303" pitchFamily="18" charset="0"/>
            </a:endParaRPr>
          </a:p>
        </p:txBody>
      </p:sp>
      <p:pic>
        <p:nvPicPr>
          <p:cNvPr id="21" name="Picture 2" descr="Wymienniki ciepła | Calamid">
            <a:extLst>
              <a:ext uri="{FF2B5EF4-FFF2-40B4-BE49-F238E27FC236}">
                <a16:creationId xmlns:a16="http://schemas.microsoft.com/office/drawing/2014/main" id="{7420D52C-F4CA-4752-89AB-4062F9745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16217" r="7141" b="9184"/>
          <a:stretch>
            <a:fillRect/>
          </a:stretch>
        </p:blipFill>
        <p:spPr>
          <a:xfrm>
            <a:off x="1803617" y="914832"/>
            <a:ext cx="4140200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az 5">
            <a:extLst>
              <a:ext uri="{FF2B5EF4-FFF2-40B4-BE49-F238E27FC236}">
                <a16:creationId xmlns:a16="http://schemas.microsoft.com/office/drawing/2014/main" id="{3E52311B-306B-42E1-A067-5C9226427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r="13278"/>
          <a:stretch>
            <a:fillRect/>
          </a:stretch>
        </p:blipFill>
        <p:spPr bwMode="auto">
          <a:xfrm>
            <a:off x="345498" y="3737829"/>
            <a:ext cx="2916238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Uniwersytet Technologiczno-Humanistyczny im. Kazimierza Pułaskiego w  Radomiu Wydział Mechaniczny Instytut Eksploatacji Pojazdów i Maszyn - PDF  Darmowe pobieranie">
            <a:extLst>
              <a:ext uri="{FF2B5EF4-FFF2-40B4-BE49-F238E27FC236}">
                <a16:creationId xmlns:a16="http://schemas.microsoft.com/office/drawing/2014/main" id="{EE4989B8-A563-4022-A117-896A251D3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593" y="1867465"/>
            <a:ext cx="5468821" cy="471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172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CD881B93-53D3-4DDC-B949-A7DD18C09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5330885B-F434-41ED-A305-AEA056A0B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48" y="136524"/>
            <a:ext cx="82296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dirty="0"/>
              <a:t>PC -powietrze atmosferyczne-</a:t>
            </a:r>
            <a:br>
              <a:rPr lang="pl-PL" altLang="pl-PL" dirty="0"/>
            </a:br>
            <a:r>
              <a:rPr lang="pl-PL" altLang="pl-PL" dirty="0"/>
              <a:t>CWU</a:t>
            </a:r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2A6A1151-97AF-47F5-8739-46B50E509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088" y="2790825"/>
            <a:ext cx="419100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Pompa ciepła do podgrzewu wody użytkowej DROPS M 4.1 (2,5 kW)">
            <a:extLst>
              <a:ext uri="{FF2B5EF4-FFF2-40B4-BE49-F238E27FC236}">
                <a16:creationId xmlns:a16="http://schemas.microsoft.com/office/drawing/2014/main" id="{46E2591D-43A4-4A77-8BA4-653DB6591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191" y="136524"/>
            <a:ext cx="3262313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Pompy ciepła do podgrzewania wody użytkowej Hewalex PCWU - pompy ciepła -  instalacje grzewcze - :Hewalex: - instalacjebudowlane.pl">
            <a:extLst>
              <a:ext uri="{FF2B5EF4-FFF2-40B4-BE49-F238E27FC236}">
                <a16:creationId xmlns:a16="http://schemas.microsoft.com/office/drawing/2014/main" id="{939AE70F-1390-4115-84A0-A99D70FD3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2" t="29326" b="10683"/>
          <a:stretch>
            <a:fillRect/>
          </a:stretch>
        </p:blipFill>
        <p:spPr>
          <a:xfrm>
            <a:off x="850251" y="1658048"/>
            <a:ext cx="4759325" cy="45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701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8D6C7C-9DF4-42AF-8257-4C47B220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50CA8E-29E9-4255-834A-5506FCFC9DB9}" type="datetime1">
              <a:rPr lang="en-US" smtClean="0"/>
              <a:pPr>
                <a:spcAft>
                  <a:spcPts val="600"/>
                </a:spcAft>
              </a:pPr>
              <a:t>9/17/2022</a:t>
            </a:fld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  <p:pic>
        <p:nvPicPr>
          <p:cNvPr id="13" name="Symbol zastępczy zawartości 5">
            <a:extLst>
              <a:ext uri="{FF2B5EF4-FFF2-40B4-BE49-F238E27FC236}">
                <a16:creationId xmlns:a16="http://schemas.microsoft.com/office/drawing/2014/main" id="{B1690A8E-352A-49EE-8310-96C522C71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7679" y="1221401"/>
            <a:ext cx="8507412" cy="4408487"/>
          </a:xfrm>
          <a:prstGeom prst="rect">
            <a:avLst/>
          </a:prstGeom>
        </p:spPr>
      </p:pic>
      <p:sp>
        <p:nvSpPr>
          <p:cNvPr id="21" name="Tytuł 1">
            <a:extLst>
              <a:ext uri="{FF2B5EF4-FFF2-40B4-BE49-F238E27FC236}">
                <a16:creationId xmlns:a16="http://schemas.microsoft.com/office/drawing/2014/main" id="{793BC9AB-DD15-405A-AE24-371C72A89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104" y="268732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pl-PL" altLang="pl-PL" dirty="0" err="1"/>
              <a:t>Monowalentny</a:t>
            </a:r>
            <a:r>
              <a:rPr lang="pl-PL" altLang="pl-PL" dirty="0"/>
              <a:t> a </a:t>
            </a:r>
            <a:r>
              <a:rPr lang="pl-PL" altLang="pl-PL" dirty="0" err="1"/>
              <a:t>monoenergetyczny</a:t>
            </a:r>
            <a:endParaRPr lang="pl-PL" altLang="pl-PL" dirty="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983855F-1D21-463B-B35D-20863FD9F89D}"/>
              </a:ext>
            </a:extLst>
          </p:cNvPr>
          <p:cNvSpPr txBox="1"/>
          <p:nvPr/>
        </p:nvSpPr>
        <p:spPr>
          <a:xfrm>
            <a:off x="228599" y="2470476"/>
            <a:ext cx="6100762" cy="1669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l-PL" altLang="pl-PL" sz="1800" b="1" dirty="0" err="1">
                <a:latin typeface="Georgia" panose="02040502050405020303" pitchFamily="18" charset="0"/>
              </a:rPr>
              <a:t>monowalentny</a:t>
            </a:r>
            <a:r>
              <a:rPr lang="pl-PL" altLang="pl-PL" sz="1800" dirty="0">
                <a:latin typeface="Georgia" panose="02040502050405020303" pitchFamily="18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pl-PL" altLang="pl-PL" sz="1800" b="1" dirty="0" err="1">
                <a:latin typeface="Georgia" panose="02040502050405020303" pitchFamily="18" charset="0"/>
              </a:rPr>
              <a:t>biwalentny</a:t>
            </a:r>
            <a:r>
              <a:rPr lang="pl-PL" altLang="pl-PL" sz="1800" dirty="0">
                <a:latin typeface="Georgia" panose="02040502050405020303" pitchFamily="18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pl-PL" altLang="pl-PL" sz="1800" b="1" dirty="0" err="1">
                <a:latin typeface="Georgia" panose="02040502050405020303" pitchFamily="18" charset="0"/>
              </a:rPr>
              <a:t>monoenergetyczny</a:t>
            </a:r>
            <a:r>
              <a:rPr lang="pl-PL" altLang="pl-PL" sz="1800" b="1" dirty="0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E9A2C8F-B42C-4732-A013-AD7077977E86}"/>
              </a:ext>
            </a:extLst>
          </p:cNvPr>
          <p:cNvSpPr txBox="1"/>
          <p:nvPr/>
        </p:nvSpPr>
        <p:spPr>
          <a:xfrm>
            <a:off x="228599" y="2125760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RODZAJ PRACY: </a:t>
            </a:r>
            <a:endParaRPr lang="pl-PL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92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8D6C7C-9DF4-42AF-8257-4C47B220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50CA8E-29E9-4255-834A-5506FCFC9DB9}" type="datetime1">
              <a:rPr lang="en-US" smtClean="0"/>
              <a:pPr>
                <a:spcAft>
                  <a:spcPts val="600"/>
                </a:spcAft>
              </a:pPr>
              <a:t>9/17/2022</a:t>
            </a:fld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  <p:pic>
        <p:nvPicPr>
          <p:cNvPr id="17" name="Picture 5" descr="2">
            <a:extLst>
              <a:ext uri="{FF2B5EF4-FFF2-40B4-BE49-F238E27FC236}">
                <a16:creationId xmlns:a16="http://schemas.microsoft.com/office/drawing/2014/main" id="{EE2646C7-79C8-4C10-96A9-3A9B3D333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299" y="0"/>
            <a:ext cx="7852702" cy="68423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8D4608C-EC33-4245-834D-BB3F78252771}"/>
              </a:ext>
            </a:extLst>
          </p:cNvPr>
          <p:cNvSpPr txBox="1"/>
          <p:nvPr/>
        </p:nvSpPr>
        <p:spPr>
          <a:xfrm>
            <a:off x="476250" y="3015347"/>
            <a:ext cx="6512718" cy="1676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l-PL" altLang="pl-PL" sz="1800" b="1" dirty="0"/>
              <a:t>System rozdzielony</a:t>
            </a:r>
          </a:p>
          <a:p>
            <a:pPr>
              <a:lnSpc>
                <a:spcPct val="200000"/>
              </a:lnSpc>
            </a:pPr>
            <a:r>
              <a:rPr lang="pl-PL" altLang="pl-PL" sz="1800" b="1" dirty="0"/>
              <a:t>System równoległy</a:t>
            </a:r>
          </a:p>
          <a:p>
            <a:pPr>
              <a:lnSpc>
                <a:spcPct val="200000"/>
              </a:lnSpc>
            </a:pPr>
            <a:r>
              <a:rPr lang="pl-PL" altLang="pl-PL" sz="1800" b="1" dirty="0"/>
              <a:t>System hybrydowy (system mieszany)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1FB88242-89E0-4870-A8A0-C17DFA01A1CB}"/>
              </a:ext>
            </a:extLst>
          </p:cNvPr>
          <p:cNvSpPr txBox="1"/>
          <p:nvPr/>
        </p:nvSpPr>
        <p:spPr>
          <a:xfrm>
            <a:off x="336286" y="2606498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b="1" u="sng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Biwalentny</a:t>
            </a:r>
            <a:r>
              <a:rPr lang="pl-PL" altLang="pl-PL" b="1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 sposób pracy</a:t>
            </a:r>
            <a:endParaRPr lang="pl-PL" b="1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177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8D6C7C-9DF4-42AF-8257-4C47B220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50CA8E-29E9-4255-834A-5506FCFC9DB9}" type="datetime1">
              <a:rPr lang="en-US" smtClean="0"/>
              <a:pPr>
                <a:spcAft>
                  <a:spcPts val="600"/>
                </a:spcAft>
              </a:pPr>
              <a:t>9/17/2022</a:t>
            </a:fld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773CF79A-931D-4D04-888F-430EA3EE4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739" y="2292999"/>
            <a:ext cx="350520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2A384186-5E24-4A90-A4A0-BDDBC645A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314" y="2259662"/>
            <a:ext cx="42386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pole tekstowe 8">
            <a:extLst>
              <a:ext uri="{FF2B5EF4-FFF2-40B4-BE49-F238E27FC236}">
                <a16:creationId xmlns:a16="http://schemas.microsoft.com/office/drawing/2014/main" id="{D00C8F8C-E385-4D63-BFE8-F08DCD8E5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977" y="2807349"/>
            <a:ext cx="216058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b="1">
                <a:latin typeface="Arial" panose="020B0604020202020204" pitchFamily="34" charset="0"/>
              </a:rPr>
              <a:t>Zbiornik akumulacyjny</a:t>
            </a:r>
          </a:p>
        </p:txBody>
      </p:sp>
      <p:sp>
        <p:nvSpPr>
          <p:cNvPr id="23" name="pole tekstowe 9">
            <a:extLst>
              <a:ext uri="{FF2B5EF4-FFF2-40B4-BE49-F238E27FC236}">
                <a16:creationId xmlns:a16="http://schemas.microsoft.com/office/drawing/2014/main" id="{E3AE9958-068E-493D-B16A-5E16465C8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4452" y="4417074"/>
            <a:ext cx="142557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>
                <a:latin typeface="Arial" panose="020B0604020202020204" pitchFamily="34" charset="0"/>
              </a:rPr>
              <a:t>Pompa ciepła</a:t>
            </a:r>
          </a:p>
        </p:txBody>
      </p:sp>
      <p:sp>
        <p:nvSpPr>
          <p:cNvPr id="25" name="pole tekstowe 10">
            <a:extLst>
              <a:ext uri="{FF2B5EF4-FFF2-40B4-BE49-F238E27FC236}">
                <a16:creationId xmlns:a16="http://schemas.microsoft.com/office/drawing/2014/main" id="{F51C302F-58C2-4DFB-AA44-643765E92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689" y="4436124"/>
            <a:ext cx="1311275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>
                <a:latin typeface="Arial" panose="020B0604020202020204" pitchFamily="34" charset="0"/>
              </a:rPr>
              <a:t>Kocioł</a:t>
            </a:r>
          </a:p>
        </p:txBody>
      </p:sp>
      <p:sp>
        <p:nvSpPr>
          <p:cNvPr id="26" name="pole tekstowe 11">
            <a:extLst>
              <a:ext uri="{FF2B5EF4-FFF2-40B4-BE49-F238E27FC236}">
                <a16:creationId xmlns:a16="http://schemas.microsoft.com/office/drawing/2014/main" id="{BCB92668-3641-40F6-938C-5A90B819A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3864" y="3415362"/>
            <a:ext cx="1050925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dirty="0">
                <a:latin typeface="Arial" panose="020B0604020202020204" pitchFamily="34" charset="0"/>
              </a:rPr>
              <a:t>Woda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dirty="0">
                <a:latin typeface="Arial" panose="020B0604020202020204" pitchFamily="34" charset="0"/>
              </a:rPr>
              <a:t>grzewcza</a:t>
            </a:r>
          </a:p>
        </p:txBody>
      </p:sp>
      <p:sp>
        <p:nvSpPr>
          <p:cNvPr id="27" name="pole tekstowe 12">
            <a:extLst>
              <a:ext uri="{FF2B5EF4-FFF2-40B4-BE49-F238E27FC236}">
                <a16:creationId xmlns:a16="http://schemas.microsoft.com/office/drawing/2014/main" id="{2C1889A9-E045-4E7F-8225-D597CE7B4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1252" y="2807349"/>
            <a:ext cx="190817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200" b="1" dirty="0">
                <a:latin typeface="Arial" panose="020B0604020202020204" pitchFamily="34" charset="0"/>
              </a:rPr>
              <a:t>Zbiornik akumulacyjny</a:t>
            </a:r>
          </a:p>
        </p:txBody>
      </p:sp>
      <p:sp>
        <p:nvSpPr>
          <p:cNvPr id="28" name="pole tekstowe 13">
            <a:extLst>
              <a:ext uri="{FF2B5EF4-FFF2-40B4-BE49-F238E27FC236}">
                <a16:creationId xmlns:a16="http://schemas.microsoft.com/office/drawing/2014/main" id="{3D89942F-9504-4F63-9187-7C147AED2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1127" y="3753499"/>
            <a:ext cx="136842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>
                <a:latin typeface="Arial" panose="020B0604020202020204" pitchFamily="34" charset="0"/>
              </a:rPr>
              <a:t>Kocioł</a:t>
            </a:r>
          </a:p>
        </p:txBody>
      </p:sp>
      <p:sp>
        <p:nvSpPr>
          <p:cNvPr id="29" name="pole tekstowe 14">
            <a:extLst>
              <a:ext uri="{FF2B5EF4-FFF2-40B4-BE49-F238E27FC236}">
                <a16:creationId xmlns:a16="http://schemas.microsoft.com/office/drawing/2014/main" id="{74E956DF-3AFE-44E7-9097-A63BB52E7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414" y="4525024"/>
            <a:ext cx="142557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>
                <a:latin typeface="Arial" panose="020B0604020202020204" pitchFamily="34" charset="0"/>
              </a:rPr>
              <a:t>Pompa ciepła</a:t>
            </a:r>
          </a:p>
        </p:txBody>
      </p:sp>
      <p:sp>
        <p:nvSpPr>
          <p:cNvPr id="30" name="pole tekstowe 16">
            <a:extLst>
              <a:ext uri="{FF2B5EF4-FFF2-40B4-BE49-F238E27FC236}">
                <a16:creationId xmlns:a16="http://schemas.microsoft.com/office/drawing/2014/main" id="{3CCE244D-3933-460C-9DED-C3531078F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9739" y="2259662"/>
            <a:ext cx="712788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31" name="pole tekstowe 17">
            <a:extLst>
              <a:ext uri="{FF2B5EF4-FFF2-40B4-BE49-F238E27FC236}">
                <a16:creationId xmlns:a16="http://schemas.microsoft.com/office/drawing/2014/main" id="{43F331EB-83C1-4125-A15E-0307FFFED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8839" y="2254899"/>
            <a:ext cx="712788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32" name="Tytuł 1">
            <a:extLst>
              <a:ext uri="{FF2B5EF4-FFF2-40B4-BE49-F238E27FC236}">
                <a16:creationId xmlns:a16="http://schemas.microsoft.com/office/drawing/2014/main" id="{251349D5-2A33-4C88-9ACF-207A6F583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392" y="187426"/>
            <a:ext cx="10253133" cy="1066800"/>
          </a:xfrm>
        </p:spPr>
        <p:txBody>
          <a:bodyPr>
            <a:normAutofit/>
          </a:bodyPr>
          <a:lstStyle/>
          <a:p>
            <a:r>
              <a:rPr lang="pl-PL" altLang="pl-PL" sz="2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Włączenia PC w system konwencjonalny</a:t>
            </a:r>
            <a:br>
              <a:rPr lang="pl-PL" altLang="pl-PL" dirty="0"/>
            </a:br>
            <a:endParaRPr lang="pl-PL" altLang="pl-PL" dirty="0"/>
          </a:p>
        </p:txBody>
      </p:sp>
      <p:sp>
        <p:nvSpPr>
          <p:cNvPr id="33" name="pole tekstowe 15">
            <a:extLst>
              <a:ext uri="{FF2B5EF4-FFF2-40B4-BE49-F238E27FC236}">
                <a16:creationId xmlns:a16="http://schemas.microsoft.com/office/drawing/2014/main" id="{D7FE794B-3EC4-4B5C-9DBA-B45815FED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85" y="1538895"/>
            <a:ext cx="110312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 dirty="0">
                <a:latin typeface="Arial" panose="020B0604020202020204" pitchFamily="34" charset="0"/>
              </a:rPr>
              <a:t>Pompa ciepła lub kocioł konwencjonalny może być zastąpiony kolektorem słonecznym, ogrzewaniem elektrycznym itp..</a:t>
            </a:r>
          </a:p>
        </p:txBody>
      </p:sp>
    </p:spTree>
    <p:extLst>
      <p:ext uri="{BB962C8B-B14F-4D97-AF65-F5344CB8AC3E}">
        <p14:creationId xmlns:p14="http://schemas.microsoft.com/office/powerpoint/2010/main" val="3664116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C53956E-FBD4-4069-8A51-0F0B61F45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136" y="141544"/>
            <a:ext cx="1355613" cy="74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32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upo 3">
            <a:extLst>
              <a:ext uri="{FF2B5EF4-FFF2-40B4-BE49-F238E27FC236}">
                <a16:creationId xmlns:a16="http://schemas.microsoft.com/office/drawing/2014/main" id="{BA0B8DA2-B82B-4B15-A249-3D611C8BED6C}"/>
              </a:ext>
            </a:extLst>
          </p:cNvPr>
          <p:cNvGrpSpPr/>
          <p:nvPr/>
        </p:nvGrpSpPr>
        <p:grpSpPr>
          <a:xfrm>
            <a:off x="566737" y="514351"/>
            <a:ext cx="11058525" cy="6212620"/>
            <a:chOff x="1917637" y="2679825"/>
            <a:chExt cx="8382000" cy="3686175"/>
          </a:xfrm>
        </p:grpSpPr>
        <p:pic>
          <p:nvPicPr>
            <p:cNvPr id="11" name="Imagen 2">
              <a:extLst>
                <a:ext uri="{FF2B5EF4-FFF2-40B4-BE49-F238E27FC236}">
                  <a16:creationId xmlns:a16="http://schemas.microsoft.com/office/drawing/2014/main" id="{66D986F5-F1B8-4A6B-B57E-AE762CFF9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7637" y="2679825"/>
              <a:ext cx="8382000" cy="3686175"/>
            </a:xfrm>
            <a:prstGeom prst="rect">
              <a:avLst/>
            </a:prstGeom>
          </p:spPr>
        </p:pic>
        <p:sp>
          <p:nvSpPr>
            <p:cNvPr id="13" name="Rectángulo 11">
              <a:extLst>
                <a:ext uri="{FF2B5EF4-FFF2-40B4-BE49-F238E27FC236}">
                  <a16:creationId xmlns:a16="http://schemas.microsoft.com/office/drawing/2014/main" id="{C41AFF10-4489-4CD1-8095-7BB33E002229}"/>
                </a:ext>
              </a:extLst>
            </p:cNvPr>
            <p:cNvSpPr/>
            <p:nvPr/>
          </p:nvSpPr>
          <p:spPr bwMode="auto">
            <a:xfrm>
              <a:off x="6627167" y="4982722"/>
              <a:ext cx="706157" cy="28821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s-ES" sz="1600" b="1" dirty="0">
                  <a:solidFill>
                    <a:schemeClr val="bg1"/>
                  </a:solidFill>
                </a:rPr>
                <a:t>Two3</a:t>
              </a:r>
            </a:p>
          </p:txBody>
        </p:sp>
        <p:sp>
          <p:nvSpPr>
            <p:cNvPr id="17" name="Rectángulo 10">
              <a:extLst>
                <a:ext uri="{FF2B5EF4-FFF2-40B4-BE49-F238E27FC236}">
                  <a16:creationId xmlns:a16="http://schemas.microsoft.com/office/drawing/2014/main" id="{612EDE58-FB7A-401D-9451-568F4DCFBBC5}"/>
                </a:ext>
              </a:extLst>
            </p:cNvPr>
            <p:cNvSpPr/>
            <p:nvPr/>
          </p:nvSpPr>
          <p:spPr bwMode="auto">
            <a:xfrm>
              <a:off x="7152268" y="4404016"/>
              <a:ext cx="706157" cy="28821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ES" sz="1600" b="1" dirty="0">
                  <a:solidFill>
                    <a:schemeClr val="accent1"/>
                  </a:solidFill>
                </a:rPr>
                <a:t>WP3</a:t>
              </a:r>
            </a:p>
          </p:txBody>
        </p:sp>
      </p:grpSp>
      <p:pic>
        <p:nvPicPr>
          <p:cNvPr id="19" name="Obraz 18">
            <a:extLst>
              <a:ext uri="{FF2B5EF4-FFF2-40B4-BE49-F238E27FC236}">
                <a16:creationId xmlns:a16="http://schemas.microsoft.com/office/drawing/2014/main" id="{CD881B93-53D3-4DDC-B949-A7DD18C09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24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B57B83FA-E908-4B6A-B662-E0302C5E1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75" y="2407150"/>
            <a:ext cx="5169341" cy="1447416"/>
          </a:xfrm>
          <a:prstGeom prst="rect">
            <a:avLst/>
          </a:prstGeom>
        </p:spPr>
      </p:pic>
      <p:pic>
        <p:nvPicPr>
          <p:cNvPr id="12" name="Obraz 11" descr="Obraz zawierający tekst, urządzenie&#10;&#10;Opis wygenerowany automatycznie">
            <a:extLst>
              <a:ext uri="{FF2B5EF4-FFF2-40B4-BE49-F238E27FC236}">
                <a16:creationId xmlns:a16="http://schemas.microsoft.com/office/drawing/2014/main" id="{9BB77E83-ECEB-4D19-B42A-FD55A70C1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486" y="3854566"/>
            <a:ext cx="6395466" cy="2366321"/>
          </a:xfrm>
          <a:prstGeom prst="rect">
            <a:avLst/>
          </a:prstGeom>
        </p:spPr>
      </p:pic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D9E56F0-2F8F-456D-9277-0DBF1EF74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B23B4D2-AC56-4E03-B584-C7EE294BDCA4}" type="datetime1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9/17/2022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5CA7A95-F964-44BB-AE2F-5BEAFBDCD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00" y="146431"/>
            <a:ext cx="3381816" cy="185814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26BE872-5388-4ED7-BFF3-71563F6A8A27}"/>
              </a:ext>
            </a:extLst>
          </p:cNvPr>
          <p:cNvSpPr txBox="1"/>
          <p:nvPr/>
        </p:nvSpPr>
        <p:spPr>
          <a:xfrm>
            <a:off x="6972300" y="18184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98CB5A35-748B-4391-9308-C19EE2E025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1963656"/>
              </p:ext>
            </p:extLst>
          </p:nvPr>
        </p:nvGraphicFramePr>
        <p:xfrm>
          <a:off x="299509" y="2797286"/>
          <a:ext cx="4142091" cy="3399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7" name="Obraz 26" descr="Obraz zawierający tekst&#10;&#10;Opis wygenerowany automatycznie">
            <a:extLst>
              <a:ext uri="{FF2B5EF4-FFF2-40B4-BE49-F238E27FC236}">
                <a16:creationId xmlns:a16="http://schemas.microsoft.com/office/drawing/2014/main" id="{14597C64-2297-4EEA-A18C-D12451824E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6600" cy="226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58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CD881B93-53D3-4DDC-B949-A7DD18C09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8D92A7E-909F-4BEA-8C75-3B09C3988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304"/>
            <a:ext cx="12192000" cy="690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92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CD881B93-53D3-4DDC-B949-A7DD18C09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B0CCAD4-70DA-481A-B5DB-AB2C5172B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49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8D6C7C-9DF4-42AF-8257-4C47B220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50CA8E-29E9-4255-834A-5506FCFC9DB9}" type="datetime1">
              <a:rPr lang="en-US" smtClean="0"/>
              <a:pPr>
                <a:spcAft>
                  <a:spcPts val="600"/>
                </a:spcAft>
              </a:pPr>
              <a:t>9/17/2022</a:t>
            </a:fld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ymbol zastępczy zawartości 5">
            <a:extLst>
              <a:ext uri="{FF2B5EF4-FFF2-40B4-BE49-F238E27FC236}">
                <a16:creationId xmlns:a16="http://schemas.microsoft.com/office/drawing/2014/main" id="{88BCD862-B605-4651-9AC8-FAE8A9EFE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08" y="643467"/>
            <a:ext cx="9246583" cy="5571065"/>
          </a:xfrm>
          <a:prstGeom prst="rect">
            <a:avLst/>
          </a:prstGeom>
          <a:ln>
            <a:noFill/>
          </a:ln>
        </p:spPr>
      </p:pic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40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3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Freeform: Shape 4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4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4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4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8D6C7C-9DF4-42AF-8257-4C47B220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50CA8E-29E9-4255-834A-5506FCFC9DB9}" type="datetime1">
              <a:rPr lang="en-US" smtClean="0"/>
              <a:pPr>
                <a:spcAft>
                  <a:spcPts val="600"/>
                </a:spcAft>
              </a:pPr>
              <a:t>9/17/2022</a:t>
            </a:fld>
            <a:endParaRPr lang="en-US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" descr="korzyci_ze_zwikszenia_efektywnoci_wykorzystania_energii_zawartej_w_paliwie_pierwotnym1_large">
            <a:extLst>
              <a:ext uri="{FF2B5EF4-FFF2-40B4-BE49-F238E27FC236}">
                <a16:creationId xmlns:a16="http://schemas.microsoft.com/office/drawing/2014/main" id="{9AC0F1D6-34D4-4969-A9CE-FF250F954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3222" y="136525"/>
            <a:ext cx="5375761" cy="638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09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3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Freeform: Shape 4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4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4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4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8D6C7C-9DF4-42AF-8257-4C47B220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50CA8E-29E9-4255-834A-5506FCFC9DB9}" type="datetime1">
              <a:rPr lang="en-US" smtClean="0"/>
              <a:pPr>
                <a:spcAft>
                  <a:spcPts val="600"/>
                </a:spcAft>
              </a:pPr>
              <a:t>9/17/2022</a:t>
            </a:fld>
            <a:endParaRPr lang="en-US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  <p:pic>
        <p:nvPicPr>
          <p:cNvPr id="12" name="Obraz 5">
            <a:extLst>
              <a:ext uri="{FF2B5EF4-FFF2-40B4-BE49-F238E27FC236}">
                <a16:creationId xmlns:a16="http://schemas.microsoft.com/office/drawing/2014/main" id="{663D1F3A-0705-49A6-B75A-3058FFB36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5" b="14944"/>
          <a:stretch>
            <a:fillRect/>
          </a:stretch>
        </p:blipFill>
        <p:spPr bwMode="auto">
          <a:xfrm>
            <a:off x="2127798" y="375647"/>
            <a:ext cx="8745537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573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3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Freeform: Shape 4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4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4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4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8D6C7C-9DF4-42AF-8257-4C47B220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50CA8E-29E9-4255-834A-5506FCFC9DB9}" type="datetime1">
              <a:rPr lang="en-US" smtClean="0"/>
              <a:pPr>
                <a:spcAft>
                  <a:spcPts val="600"/>
                </a:spcAft>
              </a:pPr>
              <a:t>9/17/2022</a:t>
            </a:fld>
            <a:endParaRPr lang="en-US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  <p:pic>
        <p:nvPicPr>
          <p:cNvPr id="13" name="Symbol zastępczy zawartości 5">
            <a:extLst>
              <a:ext uri="{FF2B5EF4-FFF2-40B4-BE49-F238E27FC236}">
                <a16:creationId xmlns:a16="http://schemas.microsoft.com/office/drawing/2014/main" id="{E2CC2A49-C8BB-4D77-B7D1-B516056D7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1" t="5846" r="10123" b="17795"/>
          <a:stretch>
            <a:fillRect/>
          </a:stretch>
        </p:blipFill>
        <p:spPr>
          <a:xfrm>
            <a:off x="9524" y="-1"/>
            <a:ext cx="12182476" cy="681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26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8D6C7C-9DF4-42AF-8257-4C47B220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50CA8E-29E9-4255-834A-5506FCFC9DB9}" type="datetime1">
              <a:rPr lang="en-US" smtClean="0"/>
              <a:pPr>
                <a:spcAft>
                  <a:spcPts val="600"/>
                </a:spcAft>
              </a:pPr>
              <a:t>9/17/2022</a:t>
            </a:fld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5428D2A-73CF-462A-B88A-DEADAC597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100" y="0"/>
            <a:ext cx="2628900" cy="174307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3E65BF9-887F-463A-B872-043334F490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9" b="31127"/>
          <a:stretch/>
        </p:blipFill>
        <p:spPr>
          <a:xfrm>
            <a:off x="1095374" y="1743075"/>
            <a:ext cx="9892244" cy="495939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DA86756D-AD4C-4EF5-A22A-3399C85EEDB8}"/>
              </a:ext>
            </a:extLst>
          </p:cNvPr>
          <p:cNvSpPr/>
          <p:nvPr/>
        </p:nvSpPr>
        <p:spPr>
          <a:xfrm>
            <a:off x="1663602" y="3261022"/>
            <a:ext cx="1642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SUZ-SWM40VA</a:t>
            </a:r>
          </a:p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SUZ-SWM60VA</a:t>
            </a:r>
          </a:p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SUZ-SWM80VA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7EAF498-932F-4733-AF7C-ECF6C430BAE6}"/>
              </a:ext>
            </a:extLst>
          </p:cNvPr>
          <p:cNvSpPr/>
          <p:nvPr/>
        </p:nvSpPr>
        <p:spPr>
          <a:xfrm>
            <a:off x="4352921" y="2505670"/>
            <a:ext cx="1369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EHSD-YM9D</a:t>
            </a:r>
          </a:p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EHSD-VM6D</a:t>
            </a:r>
          </a:p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ERSD-VM2D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0F2BF80-26D6-4DD2-876C-F5C8C43C7567}"/>
              </a:ext>
            </a:extLst>
          </p:cNvPr>
          <p:cNvSpPr/>
          <p:nvPr/>
        </p:nvSpPr>
        <p:spPr>
          <a:xfrm>
            <a:off x="6296108" y="856615"/>
            <a:ext cx="1811073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EHST17D-YM2D</a:t>
            </a:r>
          </a:p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EHST20D-VM6D</a:t>
            </a:r>
          </a:p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EHST20D-YM9D</a:t>
            </a:r>
          </a:p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ERST20D-VM2D</a:t>
            </a:r>
          </a:p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EHST30D-YM9ED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9ECE3AAE-4123-4F62-B815-E81361E301C7}"/>
              </a:ext>
            </a:extLst>
          </p:cNvPr>
          <p:cNvSpPr/>
          <p:nvPr/>
        </p:nvSpPr>
        <p:spPr>
          <a:xfrm>
            <a:off x="8559088" y="1843812"/>
            <a:ext cx="219002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PUD-SHWM60VAA</a:t>
            </a:r>
          </a:p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PUD-SHWM80VAA</a:t>
            </a:r>
          </a:p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PUD-SHWM80YAA</a:t>
            </a:r>
          </a:p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PUD-SHWM100VAA</a:t>
            </a:r>
          </a:p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PUD-SHWM100YAA</a:t>
            </a:r>
          </a:p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PUD-SHWM120YAA</a:t>
            </a:r>
          </a:p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PUD-SHWM140YAA</a:t>
            </a:r>
          </a:p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PUHZ-SHWM230YKA</a:t>
            </a:r>
          </a:p>
          <a:p>
            <a:pPr algn="ctr"/>
            <a:endParaRPr lang="pl-PL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7836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8D6C7C-9DF4-42AF-8257-4C47B220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50CA8E-29E9-4255-834A-5506FCFC9DB9}" type="datetime1">
              <a:rPr lang="en-US" smtClean="0"/>
              <a:pPr>
                <a:spcAft>
                  <a:spcPts val="600"/>
                </a:spcAft>
              </a:pPr>
              <a:t>9/17/2022</a:t>
            </a:fld>
            <a:endParaRPr lang="en-US"/>
          </a:p>
        </p:txBody>
      </p:sp>
      <p:pic>
        <p:nvPicPr>
          <p:cNvPr id="5" name="Obraz 4" descr="Obraz zawierający stół&#10;&#10;Opis wygenerowany automatycznie">
            <a:extLst>
              <a:ext uri="{FF2B5EF4-FFF2-40B4-BE49-F238E27FC236}">
                <a16:creationId xmlns:a16="http://schemas.microsoft.com/office/drawing/2014/main" id="{45797BEC-A2B6-4CFD-81DB-7FD6502B6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" y="39862"/>
            <a:ext cx="12050267" cy="67782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583" y="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75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8D6C7C-9DF4-42AF-8257-4C47B220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50CA8E-29E9-4255-834A-5506FCFC9DB9}" type="datetime1">
              <a:rPr lang="en-US" smtClean="0"/>
              <a:pPr>
                <a:spcAft>
                  <a:spcPts val="600"/>
                </a:spcAft>
              </a:pPr>
              <a:t>9/17/2022</a:t>
            </a:fld>
            <a:endParaRPr lang="en-US"/>
          </a:p>
        </p:txBody>
      </p:sp>
      <p:pic>
        <p:nvPicPr>
          <p:cNvPr id="4" name="Obraz 3" descr="Obraz zawierający stół&#10;&#10;Opis wygenerowany automatycznie">
            <a:extLst>
              <a:ext uri="{FF2B5EF4-FFF2-40B4-BE49-F238E27FC236}">
                <a16:creationId xmlns:a16="http://schemas.microsoft.com/office/drawing/2014/main" id="{9C6A8C86-2898-4280-B57B-B17022D81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45936"/>
            <a:ext cx="12019280" cy="667554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503" y="0"/>
            <a:ext cx="1197865" cy="65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36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8D6C7C-9DF4-42AF-8257-4C47B220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50CA8E-29E9-4255-834A-5506FCFC9DB9}" type="datetime1">
              <a:rPr lang="en-US" smtClean="0"/>
              <a:pPr>
                <a:spcAft>
                  <a:spcPts val="600"/>
                </a:spcAft>
              </a:pPr>
              <a:t>9/17/2022</a:t>
            </a:fld>
            <a:endParaRPr lang="en-US"/>
          </a:p>
        </p:txBody>
      </p:sp>
      <p:pic>
        <p:nvPicPr>
          <p:cNvPr id="4" name="Obraz 3" descr="Obraz zawierający stół&#10;&#10;Opis wygenerowany automatycznie">
            <a:extLst>
              <a:ext uri="{FF2B5EF4-FFF2-40B4-BE49-F238E27FC236}">
                <a16:creationId xmlns:a16="http://schemas.microsoft.com/office/drawing/2014/main" id="{75D65234-89B1-425C-B326-D158A0751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7" y="40267"/>
            <a:ext cx="11867133" cy="67429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583" y="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76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C09F748D-96A5-43A5-8DFF-12392FEA8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" y="1800225"/>
            <a:ext cx="8942424" cy="46621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79D13A82-CE37-4348-B06D-BE9EF38D7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06F68170-BB03-45F9-AA6D-B79E10EA3212}" type="datetime1">
              <a:rPr lang="pl-PL" smtClean="0"/>
              <a:pPr rtl="0">
                <a:spcAft>
                  <a:spcPts val="600"/>
                </a:spcAft>
              </a:pPr>
              <a:t>17.09.2022</a:t>
            </a:fld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4E96C29-9E2E-42CC-A80C-765B15C3C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5C7BCFD-9A03-48B8-A416-72B1E3BF6625}"/>
              </a:ext>
            </a:extLst>
          </p:cNvPr>
          <p:cNvSpPr txBox="1"/>
          <p:nvPr/>
        </p:nvSpPr>
        <p:spPr>
          <a:xfrm>
            <a:off x="6095999" y="0"/>
            <a:ext cx="6019801" cy="2391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lnSpc>
                <a:spcPct val="150000"/>
              </a:lnSpc>
              <a:spcAft>
                <a:spcPts val="1000"/>
              </a:spcAft>
            </a:pPr>
            <a:r>
              <a:rPr lang="pl-PL" sz="1600" b="1" u="sng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Zalety pomp ciepła: 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niezależność od paliw pierwotnych, takich jak węgiel czy gaz;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ekologiczność – nie występuje proces spalania;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efektywność – niski koszt eksploatacji oraz zużycia energii elektrycznej;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bezpieczeństwo i automatyzacja pracy.</a:t>
            </a:r>
          </a:p>
        </p:txBody>
      </p:sp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8D6C7C-9DF4-42AF-8257-4C47B220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50CA8E-29E9-4255-834A-5506FCFC9DB9}" type="datetime1">
              <a:rPr lang="en-US" smtClean="0"/>
              <a:pPr>
                <a:spcAft>
                  <a:spcPts val="600"/>
                </a:spcAft>
              </a:pPr>
              <a:t>9/17/2022</a:t>
            </a:fld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5428D2A-73CF-462A-B88A-DEADAC597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100" y="0"/>
            <a:ext cx="2628900" cy="174307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B16484D-D35A-4D9A-A269-6D9E8B48F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25" y="1005839"/>
            <a:ext cx="7981675" cy="557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65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8D6C7C-9DF4-42AF-8257-4C47B220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50CA8E-29E9-4255-834A-5506FCFC9DB9}" type="datetime1">
              <a:rPr lang="en-US" smtClean="0"/>
              <a:pPr>
                <a:spcAft>
                  <a:spcPts val="600"/>
                </a:spcAft>
              </a:pPr>
              <a:t>9/17/2022</a:t>
            </a:fld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  <p:pic>
        <p:nvPicPr>
          <p:cNvPr id="11" name="Obraz 10" descr="Obraz zawierający tekst, urządzenie, młynarz&#10;&#10;Opis wygenerowany automatycznie">
            <a:extLst>
              <a:ext uri="{FF2B5EF4-FFF2-40B4-BE49-F238E27FC236}">
                <a16:creationId xmlns:a16="http://schemas.microsoft.com/office/drawing/2014/main" id="{23910E16-AE71-4823-AD2B-25E2EFD2E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782" y="612775"/>
            <a:ext cx="4491581" cy="563881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5428D2A-73CF-462A-B88A-DEADAC597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100" y="0"/>
            <a:ext cx="2628900" cy="1743075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10F2BF80-26D6-4DD2-876C-F5C8C43C7567}"/>
              </a:ext>
            </a:extLst>
          </p:cNvPr>
          <p:cNvSpPr/>
          <p:nvPr/>
        </p:nvSpPr>
        <p:spPr>
          <a:xfrm>
            <a:off x="9707218" y="1843405"/>
            <a:ext cx="1811073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EHST17D-YM2D</a:t>
            </a:r>
          </a:p>
          <a:p>
            <a:pPr algn="ctr"/>
            <a:r>
              <a:rPr lang="pl-PL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EHST20D-VM6D</a:t>
            </a:r>
          </a:p>
          <a:p>
            <a:pPr algn="ctr"/>
            <a:r>
              <a:rPr lang="pl-PL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EHST20D-YM9D</a:t>
            </a:r>
          </a:p>
          <a:p>
            <a:pPr algn="ctr"/>
            <a:r>
              <a:rPr lang="pl-PL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ERST20D-VM2D</a:t>
            </a:r>
          </a:p>
          <a:p>
            <a:pPr algn="ctr"/>
            <a:r>
              <a:rPr lang="pl-PL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EHST30D-YM9ED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81077DB-F5F1-49BF-9A55-CD17DA440D4A}"/>
              </a:ext>
            </a:extLst>
          </p:cNvPr>
          <p:cNvSpPr/>
          <p:nvPr/>
        </p:nvSpPr>
        <p:spPr>
          <a:xfrm>
            <a:off x="6559513" y="-95111"/>
            <a:ext cx="19960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Cylinder</a:t>
            </a:r>
          </a:p>
        </p:txBody>
      </p:sp>
      <p:pic>
        <p:nvPicPr>
          <p:cNvPr id="5" name="Obraz 4" descr="Obraz zawierający tekst, sprzęt elektroniczny, projektor&#10;&#10;Opis wygenerowany automatycznie">
            <a:extLst>
              <a:ext uri="{FF2B5EF4-FFF2-40B4-BE49-F238E27FC236}">
                <a16:creationId xmlns:a16="http://schemas.microsoft.com/office/drawing/2014/main" id="{F5E67542-9F8A-4298-BB8E-DA341985F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59" y="1989494"/>
            <a:ext cx="4491207" cy="3640872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865F0B1B-65DD-4E6A-A11D-0ECA862847A4}"/>
              </a:ext>
            </a:extLst>
          </p:cNvPr>
          <p:cNvSpPr/>
          <p:nvPr/>
        </p:nvSpPr>
        <p:spPr>
          <a:xfrm>
            <a:off x="2414043" y="1281608"/>
            <a:ext cx="23023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Hydrobox</a:t>
            </a:r>
            <a:endParaRPr lang="pl-PL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0B558B78-4A0F-436A-967C-7C57062DEC84}"/>
              </a:ext>
            </a:extLst>
          </p:cNvPr>
          <p:cNvSpPr/>
          <p:nvPr/>
        </p:nvSpPr>
        <p:spPr>
          <a:xfrm>
            <a:off x="197341" y="3107650"/>
            <a:ext cx="1431802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EHSD-YM9D</a:t>
            </a:r>
          </a:p>
          <a:p>
            <a:pPr algn="ctr"/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EHSD-VM6D</a:t>
            </a:r>
          </a:p>
          <a:p>
            <a:pPr algn="ctr"/>
            <a:r>
              <a:rPr lang="pl-PL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ERSD-VM2D</a:t>
            </a:r>
          </a:p>
          <a:p>
            <a:pPr algn="ctr"/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EHSE-YM9ED</a:t>
            </a:r>
          </a:p>
          <a:p>
            <a:pPr algn="ctr"/>
            <a:r>
              <a:rPr lang="pl-PL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ERSE-YM9ED</a:t>
            </a:r>
          </a:p>
        </p:txBody>
      </p:sp>
    </p:spTree>
    <p:extLst>
      <p:ext uri="{BB962C8B-B14F-4D97-AF65-F5344CB8AC3E}">
        <p14:creationId xmlns:p14="http://schemas.microsoft.com/office/powerpoint/2010/main" val="1420561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B84B6E74-801B-46B2-BF32-9BD798C66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89" y="2956283"/>
            <a:ext cx="4662407" cy="2030739"/>
          </a:xfrm>
        </p:spPr>
        <p:txBody>
          <a:bodyPr/>
          <a:lstStyle/>
          <a:p>
            <a:r>
              <a:rPr lang="en-US" dirty="0"/>
              <a:t>Yutaki-S/SCombi</a:t>
            </a:r>
            <a:br>
              <a:rPr lang="en-US" dirty="0"/>
            </a:br>
            <a:r>
              <a:rPr lang="en-US" dirty="0"/>
              <a:t>2021</a:t>
            </a:r>
            <a:endParaRPr lang="es-ES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A8C1243-9AC7-4F87-9C9B-B718936EF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126999"/>
            <a:ext cx="2794000" cy="153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1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F6663ED1-B887-4A64-942A-A110FF4A0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150" y="5918200"/>
            <a:ext cx="1733550" cy="952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E336734-50A5-4C7C-BC7A-0FD54FD2E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-17118"/>
            <a:ext cx="9613900" cy="688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F6663ED1-B887-4A64-942A-A110FF4A0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150" y="5918200"/>
            <a:ext cx="1733550" cy="9525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23617F5-9A8F-4732-B078-1045F2A6B5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8"/>
          <a:stretch/>
        </p:blipFill>
        <p:spPr>
          <a:xfrm>
            <a:off x="0" y="728662"/>
            <a:ext cx="6249119" cy="484663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53F4F0E-EDAF-4D73-A524-D447B3F7C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75" y="1066800"/>
            <a:ext cx="625792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F6663ED1-B887-4A64-942A-A110FF4A0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150" y="5918200"/>
            <a:ext cx="1733550" cy="9525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C598344-C9F1-4227-AF8C-6AE4BAAD3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60425"/>
            <a:ext cx="5981700" cy="50577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FB191F3-D747-436F-8AAE-42722D466C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8"/>
          <a:stretch/>
        </p:blipFill>
        <p:spPr>
          <a:xfrm>
            <a:off x="0" y="728662"/>
            <a:ext cx="5981701" cy="518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Imagen que contiene refrigerador&#10;&#10;Descripción generada automáticamente">
            <a:extLst>
              <a:ext uri="{FF2B5EF4-FFF2-40B4-BE49-F238E27FC236}">
                <a16:creationId xmlns:a16="http://schemas.microsoft.com/office/drawing/2014/main" id="{07A80949-F69B-49F3-80AD-72F0012325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9153" y="3970986"/>
            <a:ext cx="888841" cy="2082052"/>
          </a:xfrm>
          <a:prstGeom prst="rect">
            <a:avLst/>
          </a:prstGeom>
        </p:spPr>
      </p:pic>
      <p:sp>
        <p:nvSpPr>
          <p:cNvPr id="29" name="Título 16">
            <a:extLst>
              <a:ext uri="{FF2B5EF4-FFF2-40B4-BE49-F238E27FC236}">
                <a16:creationId xmlns:a16="http://schemas.microsoft.com/office/drawing/2014/main" id="{E6D6CDCD-3AED-40C5-8F3E-895C75873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8" y="557631"/>
            <a:ext cx="7729659" cy="477085"/>
          </a:xfrm>
        </p:spPr>
        <p:txBody>
          <a:bodyPr/>
          <a:lstStyle/>
          <a:p>
            <a:r>
              <a:rPr lang="en-US" dirty="0"/>
              <a:t>1-1 Yutaki-S/SCombi </a:t>
            </a:r>
            <a:r>
              <a:rPr lang="pl-PL" altLang="fr-FR" dirty="0"/>
              <a:t>Typoszereg</a:t>
            </a:r>
            <a:r>
              <a:rPr lang="en-US" dirty="0"/>
              <a:t> 2021</a:t>
            </a:r>
            <a:endParaRPr lang="es-ES" dirty="0"/>
          </a:p>
        </p:txBody>
      </p:sp>
      <p:sp>
        <p:nvSpPr>
          <p:cNvPr id="30" name="Marcador de texto 6">
            <a:extLst>
              <a:ext uri="{FF2B5EF4-FFF2-40B4-BE49-F238E27FC236}">
                <a16:creationId xmlns:a16="http://schemas.microsoft.com/office/drawing/2014/main" id="{5967C279-2201-4CAE-BF00-2245B9EC4C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758" y="1029661"/>
            <a:ext cx="10779294" cy="281466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/>
              <a:t>Yutaki</a:t>
            </a:r>
            <a:r>
              <a:rPr lang="en-GB" dirty="0"/>
              <a:t>-S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150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150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150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150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150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err="1"/>
              <a:t>Yutaki-SCombi</a:t>
            </a:r>
            <a:endParaRPr lang="es-ES" dirty="0"/>
          </a:p>
        </p:txBody>
      </p:sp>
      <p:graphicFrame>
        <p:nvGraphicFramePr>
          <p:cNvPr id="8" name="Tableau 16"/>
          <p:cNvGraphicFramePr>
            <a:graphicFrameLocks noGrp="1"/>
          </p:cNvGraphicFramePr>
          <p:nvPr/>
        </p:nvGraphicFramePr>
        <p:xfrm>
          <a:off x="2903136" y="4510609"/>
          <a:ext cx="4456029" cy="1001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8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8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8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8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8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732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solidFill>
                            <a:srgbClr val="C41631"/>
                          </a:solidFill>
                        </a:rPr>
                        <a:t>HP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C4163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C41631"/>
                          </a:solidFill>
                        </a:rPr>
                        <a:t>2,5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C41631"/>
                          </a:solidFill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C41631"/>
                          </a:solidFill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C41631"/>
                          </a:solidFill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C41631"/>
                          </a:solidFill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73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400" b="1" i="0" u="none" strike="noStrike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kW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4,3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au 21"/>
          <p:cNvGraphicFramePr>
            <a:graphicFrameLocks noGrp="1"/>
          </p:cNvGraphicFramePr>
          <p:nvPr/>
        </p:nvGraphicFramePr>
        <p:xfrm>
          <a:off x="2903136" y="1915554"/>
          <a:ext cx="5541195" cy="102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5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3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3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32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32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32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32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32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1364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solidFill>
                            <a:srgbClr val="C41631"/>
                          </a:solidFill>
                        </a:rPr>
                        <a:t>HP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C4163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C41631"/>
                          </a:solidFill>
                        </a:rPr>
                        <a:t>2,5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C41631"/>
                          </a:solidFill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C41631"/>
                          </a:solidFill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C41631"/>
                          </a:solidFill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C41631"/>
                          </a:solidFill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C41631"/>
                          </a:solidFill>
                        </a:rPr>
                        <a:t>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C41631"/>
                          </a:solidFill>
                        </a:rPr>
                        <a:t>10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36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400" b="1" i="0" u="none" strike="noStrike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kW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4,3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416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064" y="4155433"/>
            <a:ext cx="550171" cy="353970"/>
          </a:xfrm>
          <a:prstGeom prst="rect">
            <a:avLst/>
          </a:prstGeom>
        </p:spPr>
      </p:pic>
      <p:pic>
        <p:nvPicPr>
          <p:cNvPr id="23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525" y="1560419"/>
            <a:ext cx="550171" cy="353970"/>
          </a:xfrm>
          <a:prstGeom prst="rect">
            <a:avLst/>
          </a:prstGeom>
        </p:spPr>
      </p:pic>
      <p:pic>
        <p:nvPicPr>
          <p:cNvPr id="27" name="Image 33"/>
          <p:cNvPicPr>
            <a:picLocks noChangeAspect="1"/>
          </p:cNvPicPr>
          <p:nvPr/>
        </p:nvPicPr>
        <p:blipFill rotWithShape="1">
          <a:blip r:embed="rId4"/>
          <a:srcRect l="24969" t="15678" b="10540"/>
          <a:stretch/>
        </p:blipFill>
        <p:spPr>
          <a:xfrm>
            <a:off x="4507115" y="1355008"/>
            <a:ext cx="557710" cy="562129"/>
          </a:xfrm>
          <a:prstGeom prst="rect">
            <a:avLst/>
          </a:prstGeom>
        </p:spPr>
      </p:pic>
      <p:pic>
        <p:nvPicPr>
          <p:cNvPr id="32" name="Image 33"/>
          <p:cNvPicPr>
            <a:picLocks noChangeAspect="1"/>
          </p:cNvPicPr>
          <p:nvPr/>
        </p:nvPicPr>
        <p:blipFill rotWithShape="1">
          <a:blip r:embed="rId4"/>
          <a:srcRect l="24969" t="15678" b="10540"/>
          <a:stretch/>
        </p:blipFill>
        <p:spPr>
          <a:xfrm>
            <a:off x="4529475" y="3947877"/>
            <a:ext cx="557710" cy="562129"/>
          </a:xfrm>
          <a:prstGeom prst="rect">
            <a:avLst/>
          </a:prstGeom>
        </p:spPr>
      </p:pic>
      <p:pic>
        <p:nvPicPr>
          <p:cNvPr id="15" name="Imagen 14" descr="Imagen que contiene conector, electrónica&#10;&#10;Descripción generada automáticamente">
            <a:extLst>
              <a:ext uri="{FF2B5EF4-FFF2-40B4-BE49-F238E27FC236}">
                <a16:creationId xmlns:a16="http://schemas.microsoft.com/office/drawing/2014/main" id="{E2FF433B-2105-41C5-B240-EC51C9F9AD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7555" y="1630962"/>
            <a:ext cx="1171844" cy="154680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6663ED1-B887-4A64-942A-A110FF4A08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150" y="591820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6">
            <a:extLst>
              <a:ext uri="{FF2B5EF4-FFF2-40B4-BE49-F238E27FC236}">
                <a16:creationId xmlns:a16="http://schemas.microsoft.com/office/drawing/2014/main" id="{E6D6CDCD-3AED-40C5-8F3E-895C75873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8" y="557631"/>
            <a:ext cx="7729659" cy="477085"/>
          </a:xfrm>
        </p:spPr>
        <p:txBody>
          <a:bodyPr/>
          <a:lstStyle/>
          <a:p>
            <a:r>
              <a:rPr lang="pl-PL" dirty="0"/>
              <a:t>Kodowanie jednostek</a:t>
            </a:r>
            <a:endParaRPr lang="es-ES" dirty="0"/>
          </a:p>
        </p:txBody>
      </p:sp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5967C279-2201-4CAE-BF00-2245B9EC4C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758" y="1029661"/>
            <a:ext cx="10779294" cy="2814665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Rewizja produktu </a:t>
            </a:r>
            <a:r>
              <a:rPr lang="en-GB" dirty="0"/>
              <a:t>“</a:t>
            </a:r>
            <a:r>
              <a:rPr lang="en-GB" b="1" dirty="0">
                <a:solidFill>
                  <a:srgbClr val="C00000"/>
                </a:solidFill>
              </a:rPr>
              <a:t>1</a:t>
            </a:r>
            <a:r>
              <a:rPr lang="en-GB" dirty="0"/>
              <a:t>”</a:t>
            </a:r>
          </a:p>
          <a:p>
            <a:pPr marL="536575" lvl="1" indent="-27305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accent2"/>
              </a:solidFill>
              <a:ea typeface="Source Sans Pro ExtraLight" panose="020B0303030403020204" pitchFamily="34" charset="0"/>
              <a:cs typeface="+mj-cs"/>
            </a:endParaRPr>
          </a:p>
        </p:txBody>
      </p:sp>
      <p:graphicFrame>
        <p:nvGraphicFramePr>
          <p:cNvPr id="7" name="Tableau 5"/>
          <p:cNvGraphicFramePr>
            <a:graphicFrameLocks noGrp="1"/>
          </p:cNvGraphicFramePr>
          <p:nvPr/>
        </p:nvGraphicFramePr>
        <p:xfrm>
          <a:off x="2106342" y="1483087"/>
          <a:ext cx="6639065" cy="4817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154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400" b="1" dirty="0">
                          <a:solidFill>
                            <a:schemeClr val="tx1"/>
                          </a:solidFill>
                        </a:rPr>
                        <a:t>Modele aktualne</a:t>
                      </a:r>
                      <a:endParaRPr lang="en-US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w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model</a:t>
                      </a:r>
                      <a:r>
                        <a:rPr lang="pl-PL" sz="1400" noProof="0" dirty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094">
                <a:tc rowSpan="8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r-FR" sz="1400" b="1" i="0" u="none" strike="noStrike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Yutaki</a:t>
                      </a:r>
                      <a:r>
                        <a:rPr kumimoji="1" lang="fr-FR" sz="1400" b="1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S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l-PL" sz="14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Moduł</a:t>
                      </a:r>
                      <a:r>
                        <a:rPr kumimoji="1" lang="pl-PL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hydro</a:t>
                      </a:r>
                      <a:endParaRPr kumimoji="1" lang="fr-FR" sz="14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RWM-2.0NRE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RWM-2.0</a:t>
                      </a:r>
                      <a:r>
                        <a:rPr lang="fr-FR" sz="1400" b="1" dirty="0">
                          <a:solidFill>
                            <a:srgbClr val="C00000"/>
                          </a:solidFill>
                        </a:rPr>
                        <a:t>R1</a:t>
                      </a:r>
                      <a:r>
                        <a:rPr lang="fr-FR" sz="1400" dirty="0"/>
                        <a:t>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094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RWM-2.5NRE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RWM-2.5</a:t>
                      </a:r>
                      <a:r>
                        <a:rPr lang="fr-FR" sz="1400" b="1" dirty="0">
                          <a:solidFill>
                            <a:srgbClr val="C00000"/>
                          </a:solidFill>
                        </a:rPr>
                        <a:t>R1</a:t>
                      </a:r>
                      <a:r>
                        <a:rPr lang="fr-FR" sz="1400" dirty="0"/>
                        <a:t>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09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RWM-3.0NRE</a:t>
                      </a:r>
                      <a:endParaRPr lang="fr-FR" sz="1400" dirty="0"/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RWM-3.0</a:t>
                      </a:r>
                      <a:r>
                        <a:rPr lang="fr-FR" sz="1400" b="1" dirty="0">
                          <a:solidFill>
                            <a:srgbClr val="C00000"/>
                          </a:solidFill>
                        </a:rPr>
                        <a:t>R1</a:t>
                      </a:r>
                      <a:r>
                        <a:rPr lang="fr-FR" sz="1400" dirty="0"/>
                        <a:t>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038240"/>
                  </a:ext>
                </a:extLst>
              </a:tr>
              <a:tr h="30809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RWM-4.0NE</a:t>
                      </a:r>
                      <a:endParaRPr lang="fr-FR" sz="1400" dirty="0"/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RWM-4.0</a:t>
                      </a:r>
                      <a:r>
                        <a:rPr lang="fr-FR" sz="14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fr-FR" sz="1400" b="1" dirty="0">
                          <a:solidFill>
                            <a:srgbClr val="C00000"/>
                          </a:solidFill>
                        </a:rPr>
                        <a:t>1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fr-FR" sz="1400" dirty="0"/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87455"/>
                  </a:ext>
                </a:extLst>
              </a:tr>
              <a:tr h="30809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RWM-5.0NE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RWM-5.0</a:t>
                      </a:r>
                      <a:r>
                        <a:rPr lang="fr-FR" sz="14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fr-FR" sz="1400" b="1" dirty="0">
                          <a:solidFill>
                            <a:srgbClr val="C00000"/>
                          </a:solidFill>
                        </a:rPr>
                        <a:t>1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342678"/>
                  </a:ext>
                </a:extLst>
              </a:tr>
              <a:tr h="30809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RWM-6.0NE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RWM-6.0</a:t>
                      </a:r>
                      <a:r>
                        <a:rPr lang="fr-FR" sz="14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fr-FR" sz="1400" b="1" dirty="0">
                          <a:solidFill>
                            <a:srgbClr val="C00000"/>
                          </a:solidFill>
                        </a:rPr>
                        <a:t>1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01211"/>
                  </a:ext>
                </a:extLst>
              </a:tr>
              <a:tr h="30809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RWM-8.0NE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RWM-8.0</a:t>
                      </a:r>
                      <a:r>
                        <a:rPr lang="fr-FR" sz="14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fr-FR" sz="1400" b="1" dirty="0">
                          <a:solidFill>
                            <a:srgbClr val="C00000"/>
                          </a:solidFill>
                        </a:rPr>
                        <a:t>1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914297"/>
                  </a:ext>
                </a:extLst>
              </a:tr>
              <a:tr h="308094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RWM-10.0NE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RWM-10.0</a:t>
                      </a:r>
                      <a:r>
                        <a:rPr lang="fr-FR" sz="14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fr-FR" sz="1400" b="1" dirty="0">
                          <a:solidFill>
                            <a:srgbClr val="C00000"/>
                          </a:solidFill>
                        </a:rPr>
                        <a:t>1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094">
                <a:tc rowSpan="6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r-FR" sz="1400" b="1" i="0" u="none" strike="noStrike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Yutaki</a:t>
                      </a:r>
                      <a:r>
                        <a:rPr kumimoji="1" lang="fr-FR" sz="1400" b="1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SC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l-PL" sz="14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Moduł</a:t>
                      </a:r>
                      <a:r>
                        <a:rPr kumimoji="1" lang="pl-PL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hydro</a:t>
                      </a:r>
                      <a:endParaRPr kumimoji="1" lang="fr-FR" sz="14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RWD-2.0NRW(S)E-200/260S(-K)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RWD-2.0</a:t>
                      </a:r>
                      <a:r>
                        <a:rPr lang="fr-FR" sz="1400" b="1" dirty="0">
                          <a:solidFill>
                            <a:srgbClr val="C00000"/>
                          </a:solidFill>
                        </a:rPr>
                        <a:t>R</a:t>
                      </a:r>
                      <a:r>
                        <a:rPr kumimoji="0" lang="fr-FR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lang="fr-FR" sz="14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fr-FR" sz="1400" dirty="0"/>
                        <a:t>E-</a:t>
                      </a:r>
                      <a:r>
                        <a:rPr lang="fr-FR" sz="14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  <a:r>
                        <a:rPr lang="fr-FR" sz="1400" dirty="0"/>
                        <a:t>S(-K)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094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RWD-2.5NRW(S)E-200/260S(-K)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RWD-2.5</a:t>
                      </a: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</a:t>
                      </a:r>
                      <a:r>
                        <a:rPr kumimoji="0" lang="fr-FR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E-</a:t>
                      </a: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220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</a:t>
                      </a:r>
                      <a:r>
                        <a:rPr lang="fr-FR" sz="1400" dirty="0"/>
                        <a:t>(-K)</a:t>
                      </a:r>
                      <a:endParaRPr kumimoji="0" lang="fr-F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09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RWD-3.0NRW(S)E-200/260S(-K)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RWD-3.0</a:t>
                      </a: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</a:t>
                      </a:r>
                      <a:r>
                        <a:rPr kumimoji="0" lang="fr-FR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E-</a:t>
                      </a: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220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</a:t>
                      </a:r>
                      <a:r>
                        <a:rPr lang="fr-FR" sz="1400" dirty="0"/>
                        <a:t>(-K)</a:t>
                      </a:r>
                      <a:endParaRPr kumimoji="0" lang="fr-F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502463"/>
                  </a:ext>
                </a:extLst>
              </a:tr>
              <a:tr h="30809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RWD-4.0NW(S)E-200/260S(-K)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RWD-4.0</a:t>
                      </a: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fr-FR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E-</a:t>
                      </a: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fr-FR" sz="1400" dirty="0"/>
                        <a:t>(-K)</a:t>
                      </a:r>
                      <a:endParaRPr kumimoji="0" lang="fr-F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551174"/>
                  </a:ext>
                </a:extLst>
              </a:tr>
              <a:tr h="30809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RWD-5.0NW(S)E-200/260S(-K)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RWD-5.0</a:t>
                      </a: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E-</a:t>
                      </a: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fr-FR" sz="1400" dirty="0"/>
                        <a:t>(-K)</a:t>
                      </a:r>
                      <a:endParaRPr kumimoji="0" lang="fr-F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699013"/>
                  </a:ext>
                </a:extLst>
              </a:tr>
              <a:tr h="308094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RWD-6.0NW(S)E-200/260S(-K)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RWD-6.0</a:t>
                      </a: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E-</a:t>
                      </a: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fr-FR" sz="1400" dirty="0"/>
                        <a:t>(-K)</a:t>
                      </a:r>
                      <a:endParaRPr kumimoji="0" lang="fr-F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4" name="Grupo 3">
            <a:extLst>
              <a:ext uri="{FF2B5EF4-FFF2-40B4-BE49-F238E27FC236}">
                <a16:creationId xmlns:a16="http://schemas.microsoft.com/office/drawing/2014/main" id="{F5FB5240-07B7-42E1-B940-CC0C92CC25FD}"/>
              </a:ext>
            </a:extLst>
          </p:cNvPr>
          <p:cNvGrpSpPr/>
          <p:nvPr/>
        </p:nvGrpSpPr>
        <p:grpSpPr>
          <a:xfrm>
            <a:off x="9086080" y="2523301"/>
            <a:ext cx="2768834" cy="1363676"/>
            <a:chOff x="9086078" y="2622884"/>
            <a:chExt cx="1734299" cy="1363676"/>
          </a:xfrm>
        </p:grpSpPr>
        <p:sp>
          <p:nvSpPr>
            <p:cNvPr id="9" name="ZoneTexte 9"/>
            <p:cNvSpPr txBox="1"/>
            <p:nvPr/>
          </p:nvSpPr>
          <p:spPr>
            <a:xfrm>
              <a:off x="9086078" y="2622884"/>
              <a:ext cx="434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prstClr val="black"/>
                  </a:solidFill>
                </a:rPr>
                <a:t>R</a:t>
              </a:r>
            </a:p>
          </p:txBody>
        </p:sp>
        <p:sp>
          <p:nvSpPr>
            <p:cNvPr id="10" name="ZoneTexte 19"/>
            <p:cNvSpPr txBox="1"/>
            <p:nvPr/>
          </p:nvSpPr>
          <p:spPr>
            <a:xfrm>
              <a:off x="9281787" y="2623925"/>
              <a:ext cx="434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1" name="ZoneTexte 20"/>
            <p:cNvSpPr txBox="1"/>
            <p:nvPr/>
          </p:nvSpPr>
          <p:spPr>
            <a:xfrm>
              <a:off x="9464324" y="2627964"/>
              <a:ext cx="434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prstClr val="black"/>
                  </a:solidFill>
                </a:rPr>
                <a:t>E</a:t>
              </a:r>
            </a:p>
          </p:txBody>
        </p:sp>
        <p:cxnSp>
          <p:nvCxnSpPr>
            <p:cNvPr id="12" name="Connecteur droit 29"/>
            <p:cNvCxnSpPr/>
            <p:nvPr/>
          </p:nvCxnSpPr>
          <p:spPr>
            <a:xfrm>
              <a:off x="9681380" y="2925484"/>
              <a:ext cx="0" cy="7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31"/>
            <p:cNvCxnSpPr/>
            <p:nvPr/>
          </p:nvCxnSpPr>
          <p:spPr>
            <a:xfrm>
              <a:off x="9486188" y="2925484"/>
              <a:ext cx="0" cy="18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33"/>
            <p:cNvCxnSpPr/>
            <p:nvPr/>
          </p:nvCxnSpPr>
          <p:spPr>
            <a:xfrm>
              <a:off x="9314805" y="2925484"/>
              <a:ext cx="6379" cy="4147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36"/>
            <p:cNvSpPr txBox="1"/>
            <p:nvPr/>
          </p:nvSpPr>
          <p:spPr>
            <a:xfrm>
              <a:off x="9573377" y="2947797"/>
              <a:ext cx="1247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prstClr val="black"/>
                  </a:solidFill>
                </a:rPr>
                <a:t>Wyprodukowane w </a:t>
              </a:r>
              <a:r>
                <a:rPr lang="fr-FR" sz="1200" dirty="0">
                  <a:solidFill>
                    <a:prstClr val="black"/>
                  </a:solidFill>
                </a:rPr>
                <a:t>Europ</a:t>
              </a:r>
              <a:r>
                <a:rPr lang="pl-PL" sz="1200" dirty="0">
                  <a:solidFill>
                    <a:prstClr val="black"/>
                  </a:solidFill>
                </a:rPr>
                <a:t>i</a:t>
              </a:r>
              <a:r>
                <a:rPr lang="fr-FR" sz="1200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16" name="ZoneTexte 37"/>
            <p:cNvSpPr txBox="1"/>
            <p:nvPr/>
          </p:nvSpPr>
          <p:spPr>
            <a:xfrm>
              <a:off x="9380176" y="3145920"/>
              <a:ext cx="13827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prstClr val="black"/>
                  </a:solidFill>
                </a:rPr>
                <a:t>W</a:t>
              </a:r>
              <a:r>
                <a:rPr lang="en-US" sz="1200" dirty="0" err="1">
                  <a:solidFill>
                    <a:prstClr val="black"/>
                  </a:solidFill>
                </a:rPr>
                <a:t>ers</a:t>
              </a:r>
              <a:r>
                <a:rPr lang="pl-PL" sz="1200" dirty="0">
                  <a:solidFill>
                    <a:prstClr val="black"/>
                  </a:solidFill>
                </a:rPr>
                <a:t>ja </a:t>
              </a:r>
              <a:r>
                <a:rPr lang="en-US" sz="12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7" name="ZoneTexte 38"/>
            <p:cNvSpPr txBox="1"/>
            <p:nvPr/>
          </p:nvSpPr>
          <p:spPr>
            <a:xfrm>
              <a:off x="9208857" y="3340229"/>
              <a:ext cx="13827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prstClr val="black"/>
                  </a:solidFill>
                </a:rPr>
                <a:t>Czynnik chłodniczy</a:t>
              </a:r>
              <a:r>
                <a:rPr lang="en-US" sz="1200" dirty="0">
                  <a:solidFill>
                    <a:prstClr val="black"/>
                  </a:solidFill>
                </a:rPr>
                <a:t>:</a:t>
              </a:r>
            </a:p>
            <a:p>
              <a:r>
                <a:rPr lang="en-US" sz="1200" dirty="0">
                  <a:solidFill>
                    <a:prstClr val="black"/>
                  </a:solidFill>
                </a:rPr>
                <a:t>   R = R32</a:t>
              </a:r>
            </a:p>
            <a:p>
              <a:r>
                <a:rPr lang="en-US" sz="1200" dirty="0">
                  <a:solidFill>
                    <a:prstClr val="black"/>
                  </a:solidFill>
                </a:rPr>
                <a:t>   N = R410A</a:t>
              </a:r>
            </a:p>
          </p:txBody>
        </p:sp>
      </p:grpSp>
      <p:pic>
        <p:nvPicPr>
          <p:cNvPr id="38" name="Imagen 37" descr="Imagen que contiene conector, electrónica&#10;&#10;Descripción generada automáticamente">
            <a:extLst>
              <a:ext uri="{FF2B5EF4-FFF2-40B4-BE49-F238E27FC236}">
                <a16:creationId xmlns:a16="http://schemas.microsoft.com/office/drawing/2014/main" id="{CDABF2B3-4082-4EAB-A88A-8DD722E7DE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853" y="2627305"/>
            <a:ext cx="1054613" cy="1392062"/>
          </a:xfrm>
          <a:prstGeom prst="rect">
            <a:avLst/>
          </a:prstGeom>
        </p:spPr>
      </p:pic>
      <p:pic>
        <p:nvPicPr>
          <p:cNvPr id="39" name="Imagen 38" descr="Imagen que contiene refrigerador&#10;&#10;Descripción generada automáticamente">
            <a:extLst>
              <a:ext uri="{FF2B5EF4-FFF2-40B4-BE49-F238E27FC236}">
                <a16:creationId xmlns:a16="http://schemas.microsoft.com/office/drawing/2014/main" id="{E8B8B509-21E4-4A0F-BEFC-8B781B8494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965" y="4505322"/>
            <a:ext cx="808170" cy="1893086"/>
          </a:xfrm>
          <a:prstGeom prst="rect">
            <a:avLst/>
          </a:prstGeom>
        </p:spPr>
      </p:pic>
      <p:grpSp>
        <p:nvGrpSpPr>
          <p:cNvPr id="40" name="Grupo 39">
            <a:extLst>
              <a:ext uri="{FF2B5EF4-FFF2-40B4-BE49-F238E27FC236}">
                <a16:creationId xmlns:a16="http://schemas.microsoft.com/office/drawing/2014/main" id="{9F976548-E774-47E0-8C3D-BD5BD54C1CBA}"/>
              </a:ext>
            </a:extLst>
          </p:cNvPr>
          <p:cNvGrpSpPr/>
          <p:nvPr/>
        </p:nvGrpSpPr>
        <p:grpSpPr>
          <a:xfrm>
            <a:off x="9083283" y="4505322"/>
            <a:ext cx="2767394" cy="1952530"/>
            <a:chOff x="9083283" y="4505322"/>
            <a:chExt cx="2767394" cy="1952530"/>
          </a:xfrm>
        </p:grpSpPr>
        <p:sp>
          <p:nvSpPr>
            <p:cNvPr id="19" name="ZoneTexte 44"/>
            <p:cNvSpPr txBox="1"/>
            <p:nvPr/>
          </p:nvSpPr>
          <p:spPr>
            <a:xfrm>
              <a:off x="9083283" y="4508384"/>
              <a:ext cx="434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prstClr val="black"/>
                  </a:solidFill>
                </a:rPr>
                <a:t>R</a:t>
              </a:r>
            </a:p>
          </p:txBody>
        </p:sp>
        <p:sp>
          <p:nvSpPr>
            <p:cNvPr id="20" name="ZoneTexte 45"/>
            <p:cNvSpPr txBox="1"/>
            <p:nvPr/>
          </p:nvSpPr>
          <p:spPr>
            <a:xfrm>
              <a:off x="9291855" y="4505615"/>
              <a:ext cx="434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prstClr val="black"/>
                  </a:solidFill>
                </a:rPr>
                <a:t>W</a:t>
              </a:r>
            </a:p>
          </p:txBody>
        </p:sp>
        <p:sp>
          <p:nvSpPr>
            <p:cNvPr id="21" name="ZoneTexte 46"/>
            <p:cNvSpPr txBox="1"/>
            <p:nvPr/>
          </p:nvSpPr>
          <p:spPr>
            <a:xfrm>
              <a:off x="9897541" y="4508383"/>
              <a:ext cx="720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prstClr val="black"/>
                  </a:solidFill>
                </a:rPr>
                <a:t>-220S</a:t>
              </a:r>
            </a:p>
          </p:txBody>
        </p:sp>
        <p:cxnSp>
          <p:nvCxnSpPr>
            <p:cNvPr id="22" name="Connecteur droit 50"/>
            <p:cNvCxnSpPr/>
            <p:nvPr/>
          </p:nvCxnSpPr>
          <p:spPr>
            <a:xfrm>
              <a:off x="10688562" y="4810984"/>
              <a:ext cx="0" cy="7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51"/>
            <p:cNvCxnSpPr>
              <a:cxnSpLocks/>
            </p:cNvCxnSpPr>
            <p:nvPr/>
          </p:nvCxnSpPr>
          <p:spPr>
            <a:xfrm>
              <a:off x="9761371" y="4810628"/>
              <a:ext cx="0" cy="6127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52"/>
            <p:cNvCxnSpPr>
              <a:cxnSpLocks/>
            </p:cNvCxnSpPr>
            <p:nvPr/>
          </p:nvCxnSpPr>
          <p:spPr>
            <a:xfrm>
              <a:off x="9503107" y="4812526"/>
              <a:ext cx="0" cy="8016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53"/>
            <p:cNvSpPr txBox="1"/>
            <p:nvPr/>
          </p:nvSpPr>
          <p:spPr>
            <a:xfrm>
              <a:off x="10105293" y="5034084"/>
              <a:ext cx="12084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prstClr val="black"/>
                  </a:solidFill>
                </a:rPr>
                <a:t>220 l </a:t>
              </a:r>
              <a:r>
                <a:rPr lang="pl-PL" sz="1200" dirty="0">
                  <a:solidFill>
                    <a:prstClr val="black"/>
                  </a:solidFill>
                </a:rPr>
                <a:t>zbiornik</a:t>
              </a:r>
              <a:endParaRPr lang="fr-FR" sz="1200" dirty="0">
                <a:solidFill>
                  <a:prstClr val="black"/>
                </a:solidFill>
              </a:endParaRPr>
            </a:p>
          </p:txBody>
        </p:sp>
        <p:sp>
          <p:nvSpPr>
            <p:cNvPr id="26" name="ZoneTexte 54"/>
            <p:cNvSpPr txBox="1"/>
            <p:nvPr/>
          </p:nvSpPr>
          <p:spPr>
            <a:xfrm>
              <a:off x="9390440" y="5614202"/>
              <a:ext cx="15288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prstClr val="black"/>
                  </a:solidFill>
                </a:rPr>
                <a:t>Zbiornik CWU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27" name="ZoneTexte 55"/>
            <p:cNvSpPr txBox="1"/>
            <p:nvPr/>
          </p:nvSpPr>
          <p:spPr>
            <a:xfrm>
              <a:off x="9205855" y="5811521"/>
              <a:ext cx="15288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prstClr val="black"/>
                  </a:solidFill>
                </a:rPr>
                <a:t>Czynnik chłodniczy</a:t>
              </a:r>
              <a:r>
                <a:rPr lang="en-US" sz="1200" dirty="0">
                  <a:solidFill>
                    <a:prstClr val="black"/>
                  </a:solidFill>
                </a:rPr>
                <a:t>:</a:t>
              </a:r>
            </a:p>
            <a:p>
              <a:r>
                <a:rPr lang="en-US" sz="1200" dirty="0">
                  <a:solidFill>
                    <a:prstClr val="black"/>
                  </a:solidFill>
                </a:rPr>
                <a:t>   R = R32</a:t>
              </a:r>
            </a:p>
            <a:p>
              <a:r>
                <a:rPr lang="en-US" sz="1200" dirty="0">
                  <a:solidFill>
                    <a:prstClr val="black"/>
                  </a:solidFill>
                </a:rPr>
                <a:t>   N = R410A</a:t>
              </a:r>
            </a:p>
          </p:txBody>
        </p:sp>
        <p:sp>
          <p:nvSpPr>
            <p:cNvPr id="28" name="ZoneTexte 56"/>
            <p:cNvSpPr txBox="1"/>
            <p:nvPr/>
          </p:nvSpPr>
          <p:spPr>
            <a:xfrm>
              <a:off x="9534698" y="4505322"/>
              <a:ext cx="434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29" name="ZoneTexte 57"/>
            <p:cNvSpPr txBox="1"/>
            <p:nvPr/>
          </p:nvSpPr>
          <p:spPr>
            <a:xfrm>
              <a:off x="9685686" y="4507997"/>
              <a:ext cx="434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prstClr val="black"/>
                  </a:solidFill>
                </a:rPr>
                <a:t>E</a:t>
              </a:r>
            </a:p>
          </p:txBody>
        </p:sp>
        <p:cxnSp>
          <p:nvCxnSpPr>
            <p:cNvPr id="30" name="Connecteur droit 58"/>
            <p:cNvCxnSpPr/>
            <p:nvPr/>
          </p:nvCxnSpPr>
          <p:spPr>
            <a:xfrm flipH="1">
              <a:off x="10234894" y="4812526"/>
              <a:ext cx="3235" cy="1984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60"/>
            <p:cNvSpPr txBox="1"/>
            <p:nvPr/>
          </p:nvSpPr>
          <p:spPr>
            <a:xfrm>
              <a:off x="9652455" y="5423374"/>
              <a:ext cx="1273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prstClr val="black"/>
                  </a:solidFill>
                </a:rPr>
                <a:t>W</a:t>
              </a:r>
              <a:r>
                <a:rPr lang="en-US" sz="1200" dirty="0" err="1">
                  <a:solidFill>
                    <a:prstClr val="black"/>
                  </a:solidFill>
                </a:rPr>
                <a:t>ers</a:t>
              </a:r>
              <a:r>
                <a:rPr lang="pl-PL" sz="1200" dirty="0">
                  <a:solidFill>
                    <a:prstClr val="black"/>
                  </a:solidFill>
                </a:rPr>
                <a:t>ja</a:t>
              </a:r>
              <a:r>
                <a:rPr lang="en-US" sz="1200" dirty="0">
                  <a:solidFill>
                    <a:prstClr val="black"/>
                  </a:solidFill>
                </a:rPr>
                <a:t> 1</a:t>
              </a:r>
            </a:p>
          </p:txBody>
        </p:sp>
        <p:sp>
          <p:nvSpPr>
            <p:cNvPr id="32" name="ZoneTexte 61"/>
            <p:cNvSpPr txBox="1"/>
            <p:nvPr/>
          </p:nvSpPr>
          <p:spPr>
            <a:xfrm>
              <a:off x="9795660" y="5227023"/>
              <a:ext cx="20550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prstClr val="black"/>
                  </a:solidFill>
                </a:rPr>
                <a:t>Wyprodukowane w </a:t>
              </a:r>
              <a:r>
                <a:rPr lang="fr-FR" sz="1200" dirty="0">
                  <a:solidFill>
                    <a:prstClr val="black"/>
                  </a:solidFill>
                </a:rPr>
                <a:t>Europ</a:t>
              </a:r>
              <a:r>
                <a:rPr lang="pl-PL" sz="1200" dirty="0">
                  <a:solidFill>
                    <a:prstClr val="black"/>
                  </a:solidFill>
                </a:rPr>
                <a:t>i</a:t>
              </a:r>
              <a:r>
                <a:rPr lang="fr-FR" sz="1200" dirty="0">
                  <a:solidFill>
                    <a:prstClr val="black"/>
                  </a:solidFill>
                </a:rPr>
                <a:t>e</a:t>
              </a:r>
            </a:p>
          </p:txBody>
        </p:sp>
        <p:cxnSp>
          <p:nvCxnSpPr>
            <p:cNvPr id="33" name="Connecteur droit 65"/>
            <p:cNvCxnSpPr/>
            <p:nvPr/>
          </p:nvCxnSpPr>
          <p:spPr>
            <a:xfrm flipH="1">
              <a:off x="9901777" y="4810983"/>
              <a:ext cx="1015" cy="4041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46">
              <a:extLst>
                <a:ext uri="{FF2B5EF4-FFF2-40B4-BE49-F238E27FC236}">
                  <a16:creationId xmlns:a16="http://schemas.microsoft.com/office/drawing/2014/main" id="{354DC810-D4EA-40BA-93AB-8FE788FF312E}"/>
                </a:ext>
              </a:extLst>
            </p:cNvPr>
            <p:cNvSpPr txBox="1"/>
            <p:nvPr/>
          </p:nvSpPr>
          <p:spPr>
            <a:xfrm>
              <a:off x="10422160" y="4506882"/>
              <a:ext cx="459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prstClr val="black"/>
                  </a:solidFill>
                </a:rPr>
                <a:t>-K</a:t>
              </a:r>
            </a:p>
          </p:txBody>
        </p:sp>
        <p:sp>
          <p:nvSpPr>
            <p:cNvPr id="35" name="ZoneTexte 53">
              <a:extLst>
                <a:ext uri="{FF2B5EF4-FFF2-40B4-BE49-F238E27FC236}">
                  <a16:creationId xmlns:a16="http://schemas.microsoft.com/office/drawing/2014/main" id="{793CC543-5F6A-46F0-969F-D51485E13348}"/>
                </a:ext>
              </a:extLst>
            </p:cNvPr>
            <p:cNvSpPr txBox="1"/>
            <p:nvPr/>
          </p:nvSpPr>
          <p:spPr>
            <a:xfrm>
              <a:off x="10522589" y="4842454"/>
              <a:ext cx="8571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prstClr val="black"/>
                  </a:solidFill>
                </a:rPr>
                <a:t>Wersja UK</a:t>
              </a:r>
              <a:endParaRPr lang="fr-FR" sz="1200" dirty="0">
                <a:solidFill>
                  <a:prstClr val="black"/>
                </a:solidFill>
              </a:endParaRPr>
            </a:p>
          </p:txBody>
        </p:sp>
        <p:cxnSp>
          <p:nvCxnSpPr>
            <p:cNvPr id="36" name="Connecteur droit 52">
              <a:extLst>
                <a:ext uri="{FF2B5EF4-FFF2-40B4-BE49-F238E27FC236}">
                  <a16:creationId xmlns:a16="http://schemas.microsoft.com/office/drawing/2014/main" id="{8A4A742B-D9A8-4666-8A84-E108761BD2E2}"/>
                </a:ext>
              </a:extLst>
            </p:cNvPr>
            <p:cNvCxnSpPr>
              <a:cxnSpLocks/>
            </p:cNvCxnSpPr>
            <p:nvPr/>
          </p:nvCxnSpPr>
          <p:spPr>
            <a:xfrm>
              <a:off x="9302430" y="4820078"/>
              <a:ext cx="0" cy="10082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Obraz 36">
            <a:extLst>
              <a:ext uri="{FF2B5EF4-FFF2-40B4-BE49-F238E27FC236}">
                <a16:creationId xmlns:a16="http://schemas.microsoft.com/office/drawing/2014/main" id="{0A2F67E4-0A92-44F7-88EE-FF2A23FFE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0550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6">
            <a:extLst>
              <a:ext uri="{FF2B5EF4-FFF2-40B4-BE49-F238E27FC236}">
                <a16:creationId xmlns:a16="http://schemas.microsoft.com/office/drawing/2014/main" id="{E6D6CDCD-3AED-40C5-8F3E-895C75873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8" y="557631"/>
            <a:ext cx="7729659" cy="477085"/>
          </a:xfrm>
        </p:spPr>
        <p:txBody>
          <a:bodyPr/>
          <a:lstStyle/>
          <a:p>
            <a:r>
              <a:rPr lang="pl-PL" dirty="0"/>
              <a:t>Kodowanie jednostek</a:t>
            </a:r>
            <a:endParaRPr lang="es-ES" dirty="0"/>
          </a:p>
        </p:txBody>
      </p:sp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5967C279-2201-4CAE-BF00-2245B9EC4C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758" y="1029661"/>
            <a:ext cx="10779294" cy="2814665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Rewizja produktu </a:t>
            </a:r>
            <a:r>
              <a:rPr lang="en-GB" dirty="0"/>
              <a:t>“</a:t>
            </a:r>
            <a:r>
              <a:rPr lang="en-GB" b="1" dirty="0">
                <a:solidFill>
                  <a:srgbClr val="C00000"/>
                </a:solidFill>
              </a:rPr>
              <a:t>1</a:t>
            </a:r>
            <a:r>
              <a:rPr lang="en-GB" dirty="0"/>
              <a:t>”</a:t>
            </a:r>
          </a:p>
          <a:p>
            <a:pPr marL="536575" lvl="1" indent="-27305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accent2"/>
              </a:solidFill>
              <a:ea typeface="Source Sans Pro ExtraLight" panose="020B0303030403020204" pitchFamily="34" charset="0"/>
              <a:cs typeface="+mj-cs"/>
            </a:endParaRPr>
          </a:p>
        </p:txBody>
      </p:sp>
      <p:graphicFrame>
        <p:nvGraphicFramePr>
          <p:cNvPr id="7" name="Tableau 5"/>
          <p:cNvGraphicFramePr>
            <a:graphicFrameLocks noGrp="1"/>
          </p:cNvGraphicFramePr>
          <p:nvPr/>
        </p:nvGraphicFramePr>
        <p:xfrm>
          <a:off x="2106342" y="2180186"/>
          <a:ext cx="6639065" cy="2982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1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Jednostki zewnętrzne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400" b="1" noProof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1400" b="1" noProof="0" dirty="0" err="1">
                          <a:solidFill>
                            <a:schemeClr val="tx1"/>
                          </a:solidFill>
                        </a:rPr>
                        <a:t>odel</a:t>
                      </a:r>
                      <a:r>
                        <a:rPr lang="pl-PL" sz="1400" b="1" noProof="0" dirty="0">
                          <a:solidFill>
                            <a:schemeClr val="tx1"/>
                          </a:solidFill>
                        </a:rPr>
                        <a:t>e aktualne</a:t>
                      </a:r>
                      <a:endParaRPr lang="en-US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w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model</a:t>
                      </a:r>
                      <a:r>
                        <a:rPr lang="pl-PL" sz="1400" noProof="0" dirty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094">
                <a:tc row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fr-FR" sz="14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RAS-2WHVRP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RAS-2WHVRP</a:t>
                      </a:r>
                      <a:r>
                        <a:rPr lang="fr-FR" sz="14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fr-FR" sz="1400" dirty="0"/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094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RAS-2.5WHVRP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RAS-2.5WHVRP</a:t>
                      </a:r>
                      <a:r>
                        <a:rPr lang="fr-FR" sz="14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fr-FR" sz="1400" dirty="0"/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094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RAS-3WHVRP</a:t>
                      </a:r>
                      <a:endParaRPr kumimoji="0" lang="fr-F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RAS-3WHVRP</a:t>
                      </a:r>
                      <a:r>
                        <a:rPr lang="fr-FR" sz="14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fr-F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094">
                <a:tc rowSpan="5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fr-FR" sz="14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RAS-4WH(V)NPE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→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094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RAS-5WH(V)NPE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→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09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RAS-6WH(V)NPE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→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502463"/>
                  </a:ext>
                </a:extLst>
              </a:tr>
              <a:tr h="30809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RAS-8WH(V)NPE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→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551174"/>
                  </a:ext>
                </a:extLst>
              </a:tr>
              <a:tr h="308094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RAS-10WH(V)NPE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→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4" name="Image 34">
            <a:extLst>
              <a:ext uri="{FF2B5EF4-FFF2-40B4-BE49-F238E27FC236}">
                <a16:creationId xmlns:a16="http://schemas.microsoft.com/office/drawing/2014/main" id="{86F094E6-ECC1-4AFF-BCD1-6C4E311AAA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450" y="2783542"/>
            <a:ext cx="905224" cy="713411"/>
          </a:xfrm>
          <a:prstGeom prst="rect">
            <a:avLst/>
          </a:prstGeom>
        </p:spPr>
      </p:pic>
      <p:pic>
        <p:nvPicPr>
          <p:cNvPr id="35" name="Image 3">
            <a:extLst>
              <a:ext uri="{FF2B5EF4-FFF2-40B4-BE49-F238E27FC236}">
                <a16:creationId xmlns:a16="http://schemas.microsoft.com/office/drawing/2014/main" id="{97F19AC2-0BA7-4208-9350-2D325C4F7F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335" y="3723125"/>
            <a:ext cx="954464" cy="1348212"/>
          </a:xfrm>
          <a:prstGeom prst="rect">
            <a:avLst/>
          </a:prstGeom>
        </p:spPr>
      </p:pic>
      <p:sp>
        <p:nvSpPr>
          <p:cNvPr id="37" name="ZoneTexte 74">
            <a:extLst>
              <a:ext uri="{FF2B5EF4-FFF2-40B4-BE49-F238E27FC236}">
                <a16:creationId xmlns:a16="http://schemas.microsoft.com/office/drawing/2014/main" id="{C8B65865-3EDD-45DE-BB68-B1A912D2AADA}"/>
              </a:ext>
            </a:extLst>
          </p:cNvPr>
          <p:cNvSpPr txBox="1"/>
          <p:nvPr/>
        </p:nvSpPr>
        <p:spPr>
          <a:xfrm>
            <a:off x="8792476" y="3185301"/>
            <a:ext cx="43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0" name="ZoneTexte 75">
            <a:extLst>
              <a:ext uri="{FF2B5EF4-FFF2-40B4-BE49-F238E27FC236}">
                <a16:creationId xmlns:a16="http://schemas.microsoft.com/office/drawing/2014/main" id="{828E1940-0BE2-44A6-90D8-0003EB6289D7}"/>
              </a:ext>
            </a:extLst>
          </p:cNvPr>
          <p:cNvSpPr txBox="1"/>
          <p:nvPr/>
        </p:nvSpPr>
        <p:spPr>
          <a:xfrm>
            <a:off x="9016653" y="3183577"/>
            <a:ext cx="43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prstClr val="black"/>
                </a:solidFill>
              </a:rPr>
              <a:t>H</a:t>
            </a:r>
          </a:p>
        </p:txBody>
      </p:sp>
      <p:sp>
        <p:nvSpPr>
          <p:cNvPr id="41" name="ZoneTexte 76">
            <a:extLst>
              <a:ext uri="{FF2B5EF4-FFF2-40B4-BE49-F238E27FC236}">
                <a16:creationId xmlns:a16="http://schemas.microsoft.com/office/drawing/2014/main" id="{82556320-1DA4-47FE-8B3C-8A6A58E0FD6F}"/>
              </a:ext>
            </a:extLst>
          </p:cNvPr>
          <p:cNvSpPr txBox="1"/>
          <p:nvPr/>
        </p:nvSpPr>
        <p:spPr>
          <a:xfrm>
            <a:off x="9626406" y="3185059"/>
            <a:ext cx="43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prstClr val="black"/>
                </a:solidFill>
              </a:rPr>
              <a:t>P</a:t>
            </a:r>
          </a:p>
        </p:txBody>
      </p:sp>
      <p:cxnSp>
        <p:nvCxnSpPr>
          <p:cNvPr id="42" name="Connecteur droit 80">
            <a:extLst>
              <a:ext uri="{FF2B5EF4-FFF2-40B4-BE49-F238E27FC236}">
                <a16:creationId xmlns:a16="http://schemas.microsoft.com/office/drawing/2014/main" id="{CDCA6D6F-C62F-447F-9AF8-40B6C878182C}"/>
              </a:ext>
            </a:extLst>
          </p:cNvPr>
          <p:cNvCxnSpPr/>
          <p:nvPr/>
        </p:nvCxnSpPr>
        <p:spPr>
          <a:xfrm>
            <a:off x="10248085" y="3487901"/>
            <a:ext cx="0" cy="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81">
            <a:extLst>
              <a:ext uri="{FF2B5EF4-FFF2-40B4-BE49-F238E27FC236}">
                <a16:creationId xmlns:a16="http://schemas.microsoft.com/office/drawing/2014/main" id="{AA3CBEB0-5027-4383-B42D-D0219C7433E2}"/>
              </a:ext>
            </a:extLst>
          </p:cNvPr>
          <p:cNvCxnSpPr/>
          <p:nvPr/>
        </p:nvCxnSpPr>
        <p:spPr>
          <a:xfrm>
            <a:off x="9642204" y="3487900"/>
            <a:ext cx="824" cy="608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82">
            <a:extLst>
              <a:ext uri="{FF2B5EF4-FFF2-40B4-BE49-F238E27FC236}">
                <a16:creationId xmlns:a16="http://schemas.microsoft.com/office/drawing/2014/main" id="{59B9198A-AD36-4308-BD03-625BA3F2D9F7}"/>
              </a:ext>
            </a:extLst>
          </p:cNvPr>
          <p:cNvCxnSpPr/>
          <p:nvPr/>
        </p:nvCxnSpPr>
        <p:spPr>
          <a:xfrm>
            <a:off x="9429573" y="3489443"/>
            <a:ext cx="0" cy="800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83">
            <a:extLst>
              <a:ext uri="{FF2B5EF4-FFF2-40B4-BE49-F238E27FC236}">
                <a16:creationId xmlns:a16="http://schemas.microsoft.com/office/drawing/2014/main" id="{E0445200-CAF5-454E-9636-892B93FACBB5}"/>
              </a:ext>
            </a:extLst>
          </p:cNvPr>
          <p:cNvSpPr txBox="1"/>
          <p:nvPr/>
        </p:nvSpPr>
        <p:spPr>
          <a:xfrm>
            <a:off x="10118514" y="3512330"/>
            <a:ext cx="1968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prstClr val="black"/>
                </a:solidFill>
              </a:rPr>
              <a:t>Wyprodukowane w </a:t>
            </a:r>
            <a:r>
              <a:rPr lang="fr-FR" sz="1200" dirty="0">
                <a:solidFill>
                  <a:prstClr val="black"/>
                </a:solidFill>
              </a:rPr>
              <a:t>Europ</a:t>
            </a:r>
            <a:r>
              <a:rPr lang="pl-PL" sz="1200" dirty="0">
                <a:solidFill>
                  <a:prstClr val="black"/>
                </a:solidFill>
              </a:rPr>
              <a:t>i</a:t>
            </a:r>
            <a:r>
              <a:rPr lang="fr-FR" sz="1200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46" name="ZoneTexte 84">
            <a:extLst>
              <a:ext uri="{FF2B5EF4-FFF2-40B4-BE49-F238E27FC236}">
                <a16:creationId xmlns:a16="http://schemas.microsoft.com/office/drawing/2014/main" id="{D22356AD-32D5-4358-9807-3E39612174E7}"/>
              </a:ext>
            </a:extLst>
          </p:cNvPr>
          <p:cNvSpPr txBox="1"/>
          <p:nvPr/>
        </p:nvSpPr>
        <p:spPr>
          <a:xfrm>
            <a:off x="9944506" y="3700903"/>
            <a:ext cx="15243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prstClr val="black"/>
                </a:solidFill>
              </a:rPr>
              <a:t>W</a:t>
            </a:r>
            <a:r>
              <a:rPr lang="en-US" sz="1200" dirty="0" err="1">
                <a:solidFill>
                  <a:prstClr val="black"/>
                </a:solidFill>
              </a:rPr>
              <a:t>ers</a:t>
            </a:r>
            <a:r>
              <a:rPr lang="pl-PL" sz="1200" dirty="0">
                <a:solidFill>
                  <a:prstClr val="black"/>
                </a:solidFill>
              </a:rPr>
              <a:t>ja</a:t>
            </a:r>
            <a:r>
              <a:rPr lang="en-US" sz="1200" dirty="0">
                <a:solidFill>
                  <a:prstClr val="black"/>
                </a:solidFill>
              </a:rPr>
              <a:t> 1</a:t>
            </a:r>
          </a:p>
        </p:txBody>
      </p:sp>
      <p:sp>
        <p:nvSpPr>
          <p:cNvPr id="47" name="ZoneTexte 85">
            <a:extLst>
              <a:ext uri="{FF2B5EF4-FFF2-40B4-BE49-F238E27FC236}">
                <a16:creationId xmlns:a16="http://schemas.microsoft.com/office/drawing/2014/main" id="{3072D08C-AB47-4BC4-978E-E62E62F7B15B}"/>
              </a:ext>
            </a:extLst>
          </p:cNvPr>
          <p:cNvSpPr txBox="1"/>
          <p:nvPr/>
        </p:nvSpPr>
        <p:spPr>
          <a:xfrm>
            <a:off x="9320587" y="4290406"/>
            <a:ext cx="1766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prstClr val="black"/>
                </a:solidFill>
              </a:rPr>
              <a:t>Zasilanie 230V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8" name="ZoneTexte 86">
            <a:extLst>
              <a:ext uri="{FF2B5EF4-FFF2-40B4-BE49-F238E27FC236}">
                <a16:creationId xmlns:a16="http://schemas.microsoft.com/office/drawing/2014/main" id="{4E7D64AB-2997-46B2-A222-93D08AE0A462}"/>
              </a:ext>
            </a:extLst>
          </p:cNvPr>
          <p:cNvSpPr txBox="1"/>
          <p:nvPr/>
        </p:nvSpPr>
        <p:spPr>
          <a:xfrm>
            <a:off x="9210025" y="3182239"/>
            <a:ext cx="43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prstClr val="black"/>
                </a:solidFill>
              </a:rPr>
              <a:t>V</a:t>
            </a:r>
          </a:p>
        </p:txBody>
      </p:sp>
      <p:sp>
        <p:nvSpPr>
          <p:cNvPr id="49" name="ZoneTexte 87">
            <a:extLst>
              <a:ext uri="{FF2B5EF4-FFF2-40B4-BE49-F238E27FC236}">
                <a16:creationId xmlns:a16="http://schemas.microsoft.com/office/drawing/2014/main" id="{975E102D-CD43-4DF3-BC0A-7C28125027B8}"/>
              </a:ext>
            </a:extLst>
          </p:cNvPr>
          <p:cNvSpPr txBox="1"/>
          <p:nvPr/>
        </p:nvSpPr>
        <p:spPr>
          <a:xfrm>
            <a:off x="9426274" y="3184914"/>
            <a:ext cx="43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prstClr val="black"/>
                </a:solidFill>
              </a:rPr>
              <a:t>R</a:t>
            </a:r>
          </a:p>
        </p:txBody>
      </p:sp>
      <p:cxnSp>
        <p:nvCxnSpPr>
          <p:cNvPr id="50" name="Connecteur droit 88">
            <a:extLst>
              <a:ext uri="{FF2B5EF4-FFF2-40B4-BE49-F238E27FC236}">
                <a16:creationId xmlns:a16="http://schemas.microsoft.com/office/drawing/2014/main" id="{A4AE4508-FD8C-40A9-A576-F2D848459E93}"/>
              </a:ext>
            </a:extLst>
          </p:cNvPr>
          <p:cNvCxnSpPr/>
          <p:nvPr/>
        </p:nvCxnSpPr>
        <p:spPr>
          <a:xfrm>
            <a:off x="10055377" y="3489443"/>
            <a:ext cx="5200" cy="2206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90">
            <a:extLst>
              <a:ext uri="{FF2B5EF4-FFF2-40B4-BE49-F238E27FC236}">
                <a16:creationId xmlns:a16="http://schemas.microsoft.com/office/drawing/2014/main" id="{87A63F26-5831-411A-98AA-EF7FE52ADCCC}"/>
              </a:ext>
            </a:extLst>
          </p:cNvPr>
          <p:cNvSpPr txBox="1"/>
          <p:nvPr/>
        </p:nvSpPr>
        <p:spPr>
          <a:xfrm>
            <a:off x="9545101" y="4099853"/>
            <a:ext cx="1666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prstClr val="black"/>
                </a:solidFill>
              </a:rPr>
              <a:t>Rodzaj czynnika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2" name="ZoneTexte 91">
            <a:extLst>
              <a:ext uri="{FF2B5EF4-FFF2-40B4-BE49-F238E27FC236}">
                <a16:creationId xmlns:a16="http://schemas.microsoft.com/office/drawing/2014/main" id="{B643FFD1-1EED-4A31-B1A3-326D11EA5A8D}"/>
              </a:ext>
            </a:extLst>
          </p:cNvPr>
          <p:cNvSpPr txBox="1"/>
          <p:nvPr/>
        </p:nvSpPr>
        <p:spPr>
          <a:xfrm>
            <a:off x="9731876" y="3900619"/>
            <a:ext cx="1666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prstClr val="black"/>
                </a:solidFill>
              </a:rPr>
              <a:t>S</a:t>
            </a:r>
            <a:r>
              <a:rPr lang="en-US" sz="1200" dirty="0" err="1">
                <a:solidFill>
                  <a:prstClr val="black"/>
                </a:solidFill>
              </a:rPr>
              <a:t>eri</a:t>
            </a:r>
            <a:r>
              <a:rPr lang="pl-PL" sz="1200" dirty="0">
                <a:solidFill>
                  <a:prstClr val="black"/>
                </a:solidFill>
              </a:rPr>
              <a:t>a Premium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53" name="Connecteur droit 92">
            <a:extLst>
              <a:ext uri="{FF2B5EF4-FFF2-40B4-BE49-F238E27FC236}">
                <a16:creationId xmlns:a16="http://schemas.microsoft.com/office/drawing/2014/main" id="{80B13836-2BC0-41F2-8F81-80B4A764174C}"/>
              </a:ext>
            </a:extLst>
          </p:cNvPr>
          <p:cNvCxnSpPr/>
          <p:nvPr/>
        </p:nvCxnSpPr>
        <p:spPr>
          <a:xfrm>
            <a:off x="9842547" y="3487900"/>
            <a:ext cx="169" cy="4127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Image 24">
            <a:extLst>
              <a:ext uri="{FF2B5EF4-FFF2-40B4-BE49-F238E27FC236}">
                <a16:creationId xmlns:a16="http://schemas.microsoft.com/office/drawing/2014/main" id="{CC88799D-F6DA-4C98-980B-EC471ECA0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958" y="4220246"/>
            <a:ext cx="550171" cy="353970"/>
          </a:xfrm>
          <a:prstGeom prst="rect">
            <a:avLst/>
          </a:prstGeom>
        </p:spPr>
      </p:pic>
      <p:pic>
        <p:nvPicPr>
          <p:cNvPr id="56" name="Image 33">
            <a:extLst>
              <a:ext uri="{FF2B5EF4-FFF2-40B4-BE49-F238E27FC236}">
                <a16:creationId xmlns:a16="http://schemas.microsoft.com/office/drawing/2014/main" id="{8A93AEE2-D5D0-4AFE-83D2-697596C28D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69" t="15678" b="10540"/>
          <a:stretch/>
        </p:blipFill>
        <p:spPr>
          <a:xfrm>
            <a:off x="2605958" y="2864675"/>
            <a:ext cx="557710" cy="562129"/>
          </a:xfrm>
          <a:prstGeom prst="rect">
            <a:avLst/>
          </a:prstGeom>
        </p:spPr>
      </p:pic>
      <p:sp>
        <p:nvSpPr>
          <p:cNvPr id="57" name="ZoneTexte 76">
            <a:extLst>
              <a:ext uri="{FF2B5EF4-FFF2-40B4-BE49-F238E27FC236}">
                <a16:creationId xmlns:a16="http://schemas.microsoft.com/office/drawing/2014/main" id="{2D9D05A2-9785-4458-8916-28F3BA9C8E5C}"/>
              </a:ext>
            </a:extLst>
          </p:cNvPr>
          <p:cNvSpPr txBox="1"/>
          <p:nvPr/>
        </p:nvSpPr>
        <p:spPr>
          <a:xfrm>
            <a:off x="9813198" y="3190569"/>
            <a:ext cx="43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58" name="ZoneTexte 76">
            <a:extLst>
              <a:ext uri="{FF2B5EF4-FFF2-40B4-BE49-F238E27FC236}">
                <a16:creationId xmlns:a16="http://schemas.microsoft.com/office/drawing/2014/main" id="{D7B1521D-E77B-422D-A7BC-871B5560C909}"/>
              </a:ext>
            </a:extLst>
          </p:cNvPr>
          <p:cNvSpPr txBox="1"/>
          <p:nvPr/>
        </p:nvSpPr>
        <p:spPr>
          <a:xfrm>
            <a:off x="10001024" y="3184441"/>
            <a:ext cx="50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prstClr val="black"/>
                </a:solidFill>
              </a:rPr>
              <a:t>E</a:t>
            </a:r>
          </a:p>
        </p:txBody>
      </p:sp>
      <p:grpSp>
        <p:nvGrpSpPr>
          <p:cNvPr id="68" name="Grupo 67">
            <a:extLst>
              <a:ext uri="{FF2B5EF4-FFF2-40B4-BE49-F238E27FC236}">
                <a16:creationId xmlns:a16="http://schemas.microsoft.com/office/drawing/2014/main" id="{5DF2C368-10EC-401E-84CA-7CCFBB8480D2}"/>
              </a:ext>
            </a:extLst>
          </p:cNvPr>
          <p:cNvGrpSpPr/>
          <p:nvPr/>
        </p:nvGrpSpPr>
        <p:grpSpPr>
          <a:xfrm>
            <a:off x="9002596" y="3487900"/>
            <a:ext cx="212631" cy="1186082"/>
            <a:chOff x="9307396" y="3871476"/>
            <a:chExt cx="212631" cy="802506"/>
          </a:xfrm>
        </p:grpSpPr>
        <p:cxnSp>
          <p:nvCxnSpPr>
            <p:cNvPr id="59" name="Connecteur droit 81">
              <a:extLst>
                <a:ext uri="{FF2B5EF4-FFF2-40B4-BE49-F238E27FC236}">
                  <a16:creationId xmlns:a16="http://schemas.microsoft.com/office/drawing/2014/main" id="{91EFE2CF-5CBC-4B24-981A-89690C1721FB}"/>
                </a:ext>
              </a:extLst>
            </p:cNvPr>
            <p:cNvCxnSpPr>
              <a:cxnSpLocks/>
            </p:cNvCxnSpPr>
            <p:nvPr/>
          </p:nvCxnSpPr>
          <p:spPr>
            <a:xfrm>
              <a:off x="9520027" y="3871476"/>
              <a:ext cx="0" cy="6735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82">
              <a:extLst>
                <a:ext uri="{FF2B5EF4-FFF2-40B4-BE49-F238E27FC236}">
                  <a16:creationId xmlns:a16="http://schemas.microsoft.com/office/drawing/2014/main" id="{C099FEBC-470D-47A7-9C3F-F9CE18F17951}"/>
                </a:ext>
              </a:extLst>
            </p:cNvPr>
            <p:cNvCxnSpPr>
              <a:cxnSpLocks/>
            </p:cNvCxnSpPr>
            <p:nvPr/>
          </p:nvCxnSpPr>
          <p:spPr>
            <a:xfrm>
              <a:off x="9307396" y="3873019"/>
              <a:ext cx="0" cy="8009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ZoneTexte 85">
            <a:extLst>
              <a:ext uri="{FF2B5EF4-FFF2-40B4-BE49-F238E27FC236}">
                <a16:creationId xmlns:a16="http://schemas.microsoft.com/office/drawing/2014/main" id="{7EE98DC3-9D1A-40C1-8F16-8C0F2BFFFB88}"/>
              </a:ext>
            </a:extLst>
          </p:cNvPr>
          <p:cNvSpPr txBox="1"/>
          <p:nvPr/>
        </p:nvSpPr>
        <p:spPr>
          <a:xfrm>
            <a:off x="8893610" y="4673982"/>
            <a:ext cx="1766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prstClr val="black"/>
                </a:solidFill>
              </a:rPr>
              <a:t>Powietrze - woda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2" name="ZoneTexte 90">
            <a:extLst>
              <a:ext uri="{FF2B5EF4-FFF2-40B4-BE49-F238E27FC236}">
                <a16:creationId xmlns:a16="http://schemas.microsoft.com/office/drawing/2014/main" id="{5FD542DD-FAAB-49D6-80EE-A1F7F851EB5E}"/>
              </a:ext>
            </a:extLst>
          </p:cNvPr>
          <p:cNvSpPr txBox="1"/>
          <p:nvPr/>
        </p:nvSpPr>
        <p:spPr>
          <a:xfrm>
            <a:off x="9118124" y="4483429"/>
            <a:ext cx="1666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prstClr val="black"/>
                </a:solidFill>
              </a:rPr>
              <a:t>Pompa ciepła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B1AAEE2B-6E48-414D-B1C0-156FF95CFF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0550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16">
            <a:extLst>
              <a:ext uri="{FF2B5EF4-FFF2-40B4-BE49-F238E27FC236}">
                <a16:creationId xmlns:a16="http://schemas.microsoft.com/office/drawing/2014/main" id="{E6D6CDCD-3AED-40C5-8F3E-895C75873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8" y="557631"/>
            <a:ext cx="7729659" cy="477085"/>
          </a:xfrm>
        </p:spPr>
        <p:txBody>
          <a:bodyPr/>
          <a:lstStyle/>
          <a:p>
            <a:pPr font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pl-PL" dirty="0"/>
              <a:t>Wygląd PC Hitachi</a:t>
            </a:r>
            <a:endParaRPr kumimoji="1" lang="en-GB" b="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" name="Marcador de texto 6">
            <a:extLst>
              <a:ext uri="{FF2B5EF4-FFF2-40B4-BE49-F238E27FC236}">
                <a16:creationId xmlns:a16="http://schemas.microsoft.com/office/drawing/2014/main" id="{5967C279-2201-4CAE-BF00-2245B9EC4C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758" y="1029661"/>
            <a:ext cx="10779294" cy="281466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dirty="0"/>
              <a:t>Zaprojektowany jako urządzenie gospodarstwa domowego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dirty="0"/>
              <a:t>Pełna biała przednia pokrywa z nowymi mocowaniami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dirty="0"/>
              <a:t>Nowy, przyjazny dla użytkownika, wielojęzyczny, kolorowy kontroler LCD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dirty="0"/>
              <a:t>Ramka sterownika LCD o nowym kształcie dopasowana do obudowy jednostki wewnętrznej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dirty="0"/>
              <a:t>Yutaki-SCombi pasuje do standardowych mebli kuchennych o wymiarach 600 x 600 mm dla pełnej integracji</a:t>
            </a:r>
            <a:endParaRPr lang="es-ES" sz="1600" dirty="0">
              <a:solidFill>
                <a:schemeClr val="accent2"/>
              </a:solidFill>
              <a:ea typeface="Source Sans Pro ExtraLight" panose="020B0303030403020204" pitchFamily="34" charset="0"/>
            </a:endParaRPr>
          </a:p>
        </p:txBody>
      </p:sp>
      <p:pic>
        <p:nvPicPr>
          <p:cNvPr id="11" name="Imagen 10" descr="Imagen que contiene refrigerador, parado&#10;&#10;Descripción generada automáticamente">
            <a:extLst>
              <a:ext uri="{FF2B5EF4-FFF2-40B4-BE49-F238E27FC236}">
                <a16:creationId xmlns:a16="http://schemas.microsoft.com/office/drawing/2014/main" id="{9FF16402-2D56-493F-AE1D-B213A92990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8236" y="2840030"/>
            <a:ext cx="1794139" cy="352456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A77D71D-227A-459B-B4AC-D5766233A0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9283" y="3012163"/>
            <a:ext cx="3069769" cy="317867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4BCACED-0B12-4A96-957D-412D17734C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7666" y="2901820"/>
            <a:ext cx="3508116" cy="328901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2E5548E-7994-44D4-A01B-C7D728B84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0550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2876103-3A7C-4E8B-91FA-1F9688601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139380"/>
            <a:ext cx="7696201" cy="457923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CB1AEC3-DE85-4D7F-9319-6CD538080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4800" y="430657"/>
            <a:ext cx="3935731" cy="5996686"/>
          </a:xfrm>
        </p:spPr>
        <p:txBody>
          <a:bodyPr>
            <a:normAutofit/>
          </a:bodyPr>
          <a:lstStyle/>
          <a:p>
            <a:pPr algn="just"/>
            <a:r>
              <a:rPr lang="pl-PL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Pompa ciepła to urządzenie grzewcze realizujące </a:t>
            </a:r>
            <a:r>
              <a:rPr lang="pl-PL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lewobieżny</a:t>
            </a:r>
            <a:r>
              <a:rPr lang="pl-PL" dirty="0"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pl-PL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obieg termodynamiczny (nieodwracalny obieg Carnota, teoretyczny obieg </a:t>
            </a:r>
            <a:r>
              <a:rPr lang="pl-PL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Lindiego</a:t>
            </a:r>
            <a:r>
              <a:rPr lang="pl-PL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).</a:t>
            </a:r>
          </a:p>
          <a:p>
            <a:pPr algn="just"/>
            <a:r>
              <a:rPr lang="pl-PL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Dostarczona energia mechaniczna do urządzenia wymusza przepływ ciepła ze źródła o temperaturze niższej do źródła o temperaturze wyższej.</a:t>
            </a:r>
            <a:r>
              <a:rPr lang="pl-PL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pl-PL" sz="18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dirty="0">
                <a:latin typeface="Georgia" panose="02040502050405020303" pitchFamily="18" charset="0"/>
              </a:rPr>
              <a:t>Podstawowe elementy pompy ciepła:</a:t>
            </a:r>
          </a:p>
          <a:p>
            <a:pPr marL="285750" indent="-285750" algn="just">
              <a:buFontTx/>
              <a:buChar char="-"/>
            </a:pPr>
            <a:r>
              <a:rPr lang="pl-PL" dirty="0">
                <a:latin typeface="Georgia" panose="02040502050405020303" pitchFamily="18" charset="0"/>
              </a:rPr>
              <a:t>Sprężarka</a:t>
            </a:r>
          </a:p>
          <a:p>
            <a:pPr marL="285750" indent="-285750" algn="just">
              <a:buFontTx/>
              <a:buChar char="-"/>
            </a:pPr>
            <a:r>
              <a:rPr lang="pl-PL" dirty="0">
                <a:latin typeface="Georgia" panose="02040502050405020303" pitchFamily="18" charset="0"/>
              </a:rPr>
              <a:t>Zawór rozprężny</a:t>
            </a:r>
          </a:p>
          <a:p>
            <a:pPr marL="285750" indent="-285750" algn="just">
              <a:buFontTx/>
              <a:buChar char="-"/>
            </a:pPr>
            <a:r>
              <a:rPr lang="pl-PL" dirty="0">
                <a:latin typeface="Georgia" panose="02040502050405020303" pitchFamily="18" charset="0"/>
              </a:rPr>
              <a:t>Skraplacz</a:t>
            </a:r>
          </a:p>
          <a:p>
            <a:pPr marL="285750" indent="-285750" algn="just">
              <a:buFontTx/>
              <a:buChar char="-"/>
            </a:pPr>
            <a:r>
              <a:rPr lang="pl-PL" dirty="0">
                <a:latin typeface="Georgia" panose="02040502050405020303" pitchFamily="18" charset="0"/>
              </a:rPr>
              <a:t>Parownik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B87543D-07DF-41B9-B92D-2CB578C5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1050CA8E-29E9-4255-834A-5506FCFC9DB9}" type="datetime1">
              <a:rPr lang="pl-PL" smtClean="0"/>
              <a:pPr rtl="0">
                <a:spcAft>
                  <a:spcPts val="600"/>
                </a:spcAft>
              </a:pPr>
              <a:t>17.09.2022</a:t>
            </a:fld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14CA5B8-F0E5-45D1-AEFD-9D804B8A3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77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6">
            <a:extLst>
              <a:ext uri="{FF2B5EF4-FFF2-40B4-BE49-F238E27FC236}">
                <a16:creationId xmlns:a16="http://schemas.microsoft.com/office/drawing/2014/main" id="{E6D6CDCD-3AED-40C5-8F3E-895C75873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8" y="557631"/>
            <a:ext cx="7729659" cy="477085"/>
          </a:xfrm>
        </p:spPr>
        <p:txBody>
          <a:bodyPr/>
          <a:lstStyle/>
          <a:p>
            <a:r>
              <a:rPr lang="pl-PL" dirty="0"/>
              <a:t>Pompy wodne (wbudowane)</a:t>
            </a:r>
            <a:endParaRPr lang="es-ES" dirty="0"/>
          </a:p>
        </p:txBody>
      </p:sp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5967C279-2201-4CAE-BF00-2245B9EC4C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758" y="1029661"/>
            <a:ext cx="10779294" cy="281466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Wyższa wysokość ciśnienia przy tym samym natężeniu przepływu (rozmiary 2 do 6 HP)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Prędkość pompy kontrolowana przez PWM z PCB Yutaki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Różne prędkości pompy można ustawić dla różnych zastosowań: ogrzewanie pomieszczeń, CWU…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Sygnał zwrotny przepływu do PCB Yutaki, bez konieczności stosowania przepływomierza i przełącznika przepływu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Dostęp do śruby wału wirnika dla łatwiejszego serwisowania</a:t>
            </a:r>
            <a:endParaRPr lang="en-US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DFC0226-3E10-4FFB-957A-9F4380A3F39E}"/>
              </a:ext>
            </a:extLst>
          </p:cNvPr>
          <p:cNvGrpSpPr/>
          <p:nvPr/>
        </p:nvGrpSpPr>
        <p:grpSpPr>
          <a:xfrm>
            <a:off x="2151885" y="3061672"/>
            <a:ext cx="2700530" cy="3148164"/>
            <a:chOff x="1834057" y="2475068"/>
            <a:chExt cx="2700530" cy="3148164"/>
          </a:xfrm>
        </p:grpSpPr>
        <p:pic>
          <p:nvPicPr>
            <p:cNvPr id="5" name="Imagen 5">
              <a:extLst>
                <a:ext uri="{FF2B5EF4-FFF2-40B4-BE49-F238E27FC236}">
                  <a16:creationId xmlns:a16="http://schemas.microsoft.com/office/drawing/2014/main" id="{3676CA15-884F-45C8-B289-B044A5582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34057" y="2475068"/>
              <a:ext cx="2700530" cy="2814939"/>
            </a:xfrm>
            <a:prstGeom prst="rect">
              <a:avLst/>
            </a:prstGeom>
          </p:spPr>
        </p:pic>
        <p:sp>
          <p:nvSpPr>
            <p:cNvPr id="7" name="ZoneTexte 25">
              <a:extLst>
                <a:ext uri="{FF2B5EF4-FFF2-40B4-BE49-F238E27FC236}">
                  <a16:creationId xmlns:a16="http://schemas.microsoft.com/office/drawing/2014/main" id="{11935CCF-D260-4F42-8CBD-51475B4D66C5}"/>
                </a:ext>
              </a:extLst>
            </p:cNvPr>
            <p:cNvSpPr txBox="1"/>
            <p:nvPr/>
          </p:nvSpPr>
          <p:spPr>
            <a:xfrm>
              <a:off x="1834057" y="5284678"/>
              <a:ext cx="27005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1100"/>
              </a:lvl1pPr>
            </a:lstStyle>
            <a:p>
              <a:pPr algn="ctr"/>
              <a:r>
                <a:rPr lang="fr-FR" sz="1600" dirty="0">
                  <a:solidFill>
                    <a:prstClr val="black"/>
                  </a:solidFill>
                </a:rPr>
                <a:t>Yutaki 2~3 HP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33563B0F-328B-4397-AEC8-80BE3298856E}"/>
              </a:ext>
            </a:extLst>
          </p:cNvPr>
          <p:cNvGrpSpPr/>
          <p:nvPr/>
        </p:nvGrpSpPr>
        <p:grpSpPr>
          <a:xfrm>
            <a:off x="7339587" y="3061672"/>
            <a:ext cx="2558829" cy="3193200"/>
            <a:chOff x="6980082" y="2436993"/>
            <a:chExt cx="2558829" cy="3193200"/>
          </a:xfrm>
        </p:grpSpPr>
        <p:pic>
          <p:nvPicPr>
            <p:cNvPr id="6" name="Imagen 7">
              <a:extLst>
                <a:ext uri="{FF2B5EF4-FFF2-40B4-BE49-F238E27FC236}">
                  <a16:creationId xmlns:a16="http://schemas.microsoft.com/office/drawing/2014/main" id="{BAC8D4E4-3011-4160-A9F0-E2BA9A204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0082" y="2436993"/>
              <a:ext cx="2558829" cy="2853014"/>
            </a:xfrm>
            <a:prstGeom prst="rect">
              <a:avLst/>
            </a:prstGeom>
          </p:spPr>
        </p:pic>
        <p:sp>
          <p:nvSpPr>
            <p:cNvPr id="8" name="ZoneTexte 29">
              <a:extLst>
                <a:ext uri="{FF2B5EF4-FFF2-40B4-BE49-F238E27FC236}">
                  <a16:creationId xmlns:a16="http://schemas.microsoft.com/office/drawing/2014/main" id="{6E1804EF-F137-45DD-A2E1-CBB39E5180C8}"/>
                </a:ext>
              </a:extLst>
            </p:cNvPr>
            <p:cNvSpPr txBox="1"/>
            <p:nvPr/>
          </p:nvSpPr>
          <p:spPr>
            <a:xfrm>
              <a:off x="6980082" y="5291639"/>
              <a:ext cx="25588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1100"/>
              </a:lvl1pPr>
            </a:lstStyle>
            <a:p>
              <a:pPr algn="ctr"/>
              <a:r>
                <a:rPr lang="fr-FR" sz="1600" dirty="0">
                  <a:solidFill>
                    <a:prstClr val="black"/>
                  </a:solidFill>
                </a:rPr>
                <a:t>Yutaki 4~10 HP</a:t>
              </a:r>
            </a:p>
          </p:txBody>
        </p:sp>
      </p:grpSp>
      <p:grpSp>
        <p:nvGrpSpPr>
          <p:cNvPr id="11" name="Group 4">
            <a:extLst>
              <a:ext uri="{FF2B5EF4-FFF2-40B4-BE49-F238E27FC236}">
                <a16:creationId xmlns:a16="http://schemas.microsoft.com/office/drawing/2014/main" id="{41A4F6F7-BEE4-4985-957F-646EA4592C0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96565" y="2704485"/>
            <a:ext cx="1300162" cy="1243012"/>
            <a:chOff x="4241" y="3191"/>
            <a:chExt cx="819" cy="783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3988F8EA-377E-401C-A119-EEDC2619AFE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241" y="3191"/>
              <a:ext cx="819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07EBB035-EEAF-4995-B497-02764AB3C9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3191"/>
              <a:ext cx="825" cy="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Obraz 12">
            <a:extLst>
              <a:ext uri="{FF2B5EF4-FFF2-40B4-BE49-F238E27FC236}">
                <a16:creationId xmlns:a16="http://schemas.microsoft.com/office/drawing/2014/main" id="{7A0F399C-D6B5-46C8-A3E1-8BE7A7AA7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0550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9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6">
            <a:extLst>
              <a:ext uri="{FF2B5EF4-FFF2-40B4-BE49-F238E27FC236}">
                <a16:creationId xmlns:a16="http://schemas.microsoft.com/office/drawing/2014/main" id="{E6D6CDCD-3AED-40C5-8F3E-895C75873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8" y="557631"/>
            <a:ext cx="7729659" cy="477085"/>
          </a:xfrm>
        </p:spPr>
        <p:txBody>
          <a:bodyPr/>
          <a:lstStyle/>
          <a:p>
            <a:r>
              <a:rPr lang="pl-PL" dirty="0"/>
              <a:t>Grzałka elektryczna (wbudowana dla CO)</a:t>
            </a:r>
            <a:endParaRPr lang="es-ES" dirty="0"/>
          </a:p>
        </p:txBody>
      </p:sp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5967C279-2201-4CAE-BF00-2245B9EC4C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758" y="1029661"/>
            <a:ext cx="10779294" cy="3513764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ea typeface="ＭＳ Ｐゴシック" pitchFamily="50" charset="-128"/>
              </a:rPr>
              <a:t>N</a:t>
            </a:r>
            <a:r>
              <a:rPr lang="pl-PL" dirty="0">
                <a:ea typeface="ＭＳ Ｐゴシック" pitchFamily="50" charset="-128"/>
              </a:rPr>
              <a:t>o</a:t>
            </a:r>
            <a:r>
              <a:rPr lang="en-GB" dirty="0">
                <a:ea typeface="ＭＳ Ｐゴシック" pitchFamily="50" charset="-128"/>
              </a:rPr>
              <a:t>w</a:t>
            </a:r>
            <a:r>
              <a:rPr lang="pl-PL" dirty="0">
                <a:ea typeface="ＭＳ Ｐゴシック" pitchFamily="50" charset="-128"/>
              </a:rPr>
              <a:t>a</a:t>
            </a:r>
            <a:r>
              <a:rPr lang="en-GB" dirty="0">
                <a:ea typeface="ＭＳ Ｐゴシック" pitchFamily="50" charset="-128"/>
              </a:rPr>
              <a:t> 3-</a:t>
            </a:r>
            <a:r>
              <a:rPr lang="pl-PL" dirty="0">
                <a:ea typeface="ＭＳ Ｐゴシック" pitchFamily="50" charset="-128"/>
              </a:rPr>
              <a:t>stopniowa</a:t>
            </a:r>
            <a:r>
              <a:rPr lang="en-GB" dirty="0">
                <a:ea typeface="ＭＳ Ｐゴシック" pitchFamily="50" charset="-128"/>
              </a:rPr>
              <a:t> </a:t>
            </a:r>
            <a:r>
              <a:rPr lang="pl-PL" dirty="0">
                <a:ea typeface="ＭＳ Ｐゴシック" pitchFamily="50" charset="-128"/>
              </a:rPr>
              <a:t>grzałka elektryczna</a:t>
            </a:r>
            <a:r>
              <a:rPr lang="en-GB" dirty="0">
                <a:ea typeface="ＭＳ Ｐゴシック" pitchFamily="50" charset="-128"/>
              </a:rPr>
              <a:t>:</a:t>
            </a:r>
          </a:p>
          <a:p>
            <a:pPr marL="549275" lvl="1" indent="-28575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  <a:ea typeface="Source Sans Pro ExtraLight" panose="020B0303030403020204" pitchFamily="34" charset="0"/>
              </a:rPr>
              <a:t>3 kW </a:t>
            </a:r>
            <a:r>
              <a:rPr lang="pl-PL" sz="1600" dirty="0">
                <a:solidFill>
                  <a:schemeClr val="accent2"/>
                </a:solidFill>
                <a:ea typeface="Source Sans Pro ExtraLight" panose="020B0303030403020204" pitchFamily="34" charset="0"/>
              </a:rPr>
              <a:t>dla </a:t>
            </a:r>
            <a:r>
              <a:rPr lang="en-GB" sz="1600" dirty="0">
                <a:solidFill>
                  <a:schemeClr val="accent2"/>
                </a:solidFill>
                <a:ea typeface="Source Sans Pro ExtraLight" panose="020B0303030403020204" pitchFamily="34" charset="0"/>
              </a:rPr>
              <a:t>2, 2.5</a:t>
            </a:r>
            <a:r>
              <a:rPr lang="pl-PL" sz="1600" dirty="0">
                <a:solidFill>
                  <a:schemeClr val="accent2"/>
                </a:solidFill>
                <a:ea typeface="Source Sans Pro ExtraLight" panose="020B0303030403020204" pitchFamily="34" charset="0"/>
              </a:rPr>
              <a:t>,</a:t>
            </a:r>
            <a:r>
              <a:rPr lang="en-GB" sz="1600" dirty="0">
                <a:solidFill>
                  <a:schemeClr val="accent2"/>
                </a:solidFill>
                <a:ea typeface="Source Sans Pro ExtraLight" panose="020B0303030403020204" pitchFamily="34" charset="0"/>
              </a:rPr>
              <a:t> 3HP</a:t>
            </a:r>
          </a:p>
          <a:p>
            <a:pPr marL="549275" lvl="1" indent="-28575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  <a:ea typeface="Source Sans Pro ExtraLight" panose="020B0303030403020204" pitchFamily="34" charset="0"/>
              </a:rPr>
              <a:t>6 kW </a:t>
            </a:r>
            <a:r>
              <a:rPr lang="pl-PL" sz="1600" dirty="0">
                <a:solidFill>
                  <a:schemeClr val="accent2"/>
                </a:solidFill>
                <a:ea typeface="Source Sans Pro ExtraLight" panose="020B0303030403020204" pitchFamily="34" charset="0"/>
              </a:rPr>
              <a:t>dla </a:t>
            </a:r>
            <a:r>
              <a:rPr lang="en-GB" sz="1600" dirty="0">
                <a:solidFill>
                  <a:schemeClr val="accent2"/>
                </a:solidFill>
                <a:ea typeface="Source Sans Pro ExtraLight" panose="020B0303030403020204" pitchFamily="34" charset="0"/>
              </a:rPr>
              <a:t>4, 5</a:t>
            </a:r>
            <a:r>
              <a:rPr lang="pl-PL" sz="1600" dirty="0">
                <a:solidFill>
                  <a:schemeClr val="accent2"/>
                </a:solidFill>
                <a:ea typeface="Source Sans Pro ExtraLight" panose="020B0303030403020204" pitchFamily="34" charset="0"/>
              </a:rPr>
              <a:t>,</a:t>
            </a:r>
            <a:r>
              <a:rPr lang="en-GB" sz="1600" dirty="0">
                <a:solidFill>
                  <a:schemeClr val="accent2"/>
                </a:solidFill>
                <a:ea typeface="Source Sans Pro ExtraLight" panose="020B0303030403020204" pitchFamily="34" charset="0"/>
              </a:rPr>
              <a:t> 6 HP</a:t>
            </a:r>
          </a:p>
          <a:p>
            <a:pPr marL="549275" lvl="1" indent="-28575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  <a:ea typeface="Source Sans Pro ExtraLight" panose="020B0303030403020204" pitchFamily="34" charset="0"/>
              </a:rPr>
              <a:t>9 kW </a:t>
            </a:r>
            <a:r>
              <a:rPr lang="pl-PL" sz="1600" dirty="0">
                <a:solidFill>
                  <a:schemeClr val="accent2"/>
                </a:solidFill>
                <a:ea typeface="Source Sans Pro ExtraLight" panose="020B0303030403020204" pitchFamily="34" charset="0"/>
              </a:rPr>
              <a:t>dla</a:t>
            </a:r>
            <a:r>
              <a:rPr lang="en-GB" sz="1600" dirty="0">
                <a:solidFill>
                  <a:schemeClr val="accent2"/>
                </a:solidFill>
                <a:ea typeface="Source Sans Pro ExtraLight" panose="020B0303030403020204" pitchFamily="34" charset="0"/>
              </a:rPr>
              <a:t> 8 </a:t>
            </a:r>
            <a:r>
              <a:rPr lang="pl-PL" sz="1600" dirty="0">
                <a:solidFill>
                  <a:schemeClr val="accent2"/>
                </a:solidFill>
                <a:ea typeface="Source Sans Pro ExtraLight" panose="020B0303030403020204" pitchFamily="34" charset="0"/>
              </a:rPr>
              <a:t>i</a:t>
            </a:r>
            <a:r>
              <a:rPr lang="en-GB" sz="1600" dirty="0">
                <a:solidFill>
                  <a:schemeClr val="accent2"/>
                </a:solidFill>
                <a:ea typeface="Source Sans Pro ExtraLight" panose="020B0303030403020204" pitchFamily="34" charset="0"/>
              </a:rPr>
              <a:t> 10 HP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ea typeface="ＭＳ Ｐゴシック" pitchFamily="50" charset="-128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ea typeface="ＭＳ Ｐゴシック" pitchFamily="50" charset="-128"/>
              </a:rPr>
              <a:t>Możliwość podłączenia zasilania 1-fazowego lub 3-fazowego dla wszystkich rozmiarów</a:t>
            </a:r>
            <a:br>
              <a:rPr lang="pl-PL" dirty="0">
                <a:ea typeface="ＭＳ Ｐゴシック" pitchFamily="50" charset="-128"/>
              </a:rPr>
            </a:br>
            <a:r>
              <a:rPr lang="pl-PL" dirty="0">
                <a:ea typeface="ＭＳ Ｐゴシック" pitchFamily="50" charset="-128"/>
              </a:rPr>
              <a:t>modułów hydro</a:t>
            </a:r>
            <a:endParaRPr lang="en-GB" dirty="0">
              <a:ea typeface="ＭＳ Ｐゴシック" pitchFamily="50" charset="-128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ea typeface="ＭＳ Ｐゴシック" pitchFamily="50" charset="-128"/>
              </a:rPr>
              <a:t>Zawór odpowietrzający na górze ułatwiający czyszczenie</a:t>
            </a:r>
            <a:endParaRPr lang="en-GB" dirty="0">
              <a:ea typeface="ＭＳ Ｐゴシック" pitchFamily="50" charset="-128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ea typeface="ＭＳ Ｐゴシック" pitchFamily="50" charset="-128"/>
              </a:rPr>
              <a:t>Zanurzeniowy termostat z czujką olejową zapobiegający przegrzaniu (reset ręczny)</a:t>
            </a:r>
            <a:endParaRPr lang="en-GB" dirty="0">
              <a:ea typeface="ＭＳ Ｐゴシック" pitchFamily="50" charset="-128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ea typeface="ＭＳ Ｐゴシック" pitchFamily="50" charset="-128"/>
              </a:rPr>
              <a:t>Dodatkowe zabezpieczenie, aby zapobiec przegrzaniu podczas pustej pracy (reset ręczny)</a:t>
            </a:r>
            <a:endParaRPr lang="en-GB" dirty="0">
              <a:ea typeface="ＭＳ Ｐゴシック" pitchFamily="50" charset="-128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738C214-AB48-4A77-B8F9-AB8D840B15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BFBFC"/>
              </a:clrFrom>
              <a:clrTo>
                <a:srgbClr val="FB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7479" y="2030152"/>
            <a:ext cx="1572894" cy="362834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639FA46-7686-4767-9014-6FD7C1921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0550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6">
            <a:extLst>
              <a:ext uri="{FF2B5EF4-FFF2-40B4-BE49-F238E27FC236}">
                <a16:creationId xmlns:a16="http://schemas.microsoft.com/office/drawing/2014/main" id="{E6D6CDCD-3AED-40C5-8F3E-895C75873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8" y="557631"/>
            <a:ext cx="7729659" cy="477085"/>
          </a:xfrm>
        </p:spPr>
        <p:txBody>
          <a:bodyPr/>
          <a:lstStyle/>
          <a:p>
            <a:r>
              <a:rPr lang="pl-PL" dirty="0"/>
              <a:t>Przetwornik ciśnienia wody</a:t>
            </a:r>
            <a:endParaRPr lang="es-ES" dirty="0"/>
          </a:p>
        </p:txBody>
      </p:sp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5967C279-2201-4CAE-BF00-2245B9EC4C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758" y="1029661"/>
            <a:ext cx="10779294" cy="281466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ea typeface="ＭＳ Ｐゴシック" pitchFamily="50" charset="-128"/>
              </a:rPr>
              <a:t>Niezawodny elektroniczny pomiar ciśnienia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ea typeface="ＭＳ Ｐゴシック" pitchFamily="50" charset="-128"/>
              </a:rPr>
              <a:t>Zapewnia bezpieczeństwo i prawidłowe działanie HP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ea typeface="ＭＳ Ｐゴシック" pitchFamily="50" charset="-128"/>
              </a:rPr>
              <a:t>Ciśnienie wody można sprawdzić za pomocą sterownika LCD i bramki BMS</a:t>
            </a:r>
            <a:endParaRPr lang="en-US" dirty="0">
              <a:ea typeface="ＭＳ Ｐゴシック" pitchFamily="50" charset="-128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E455BBD1-F8E7-4878-A561-EC25D603C805}"/>
              </a:ext>
            </a:extLst>
          </p:cNvPr>
          <p:cNvGrpSpPr/>
          <p:nvPr/>
        </p:nvGrpSpPr>
        <p:grpSpPr>
          <a:xfrm>
            <a:off x="2256956" y="2455099"/>
            <a:ext cx="7678088" cy="3964320"/>
            <a:chOff x="2256956" y="2436993"/>
            <a:chExt cx="7678088" cy="3964320"/>
          </a:xfrm>
        </p:grpSpPr>
        <p:pic>
          <p:nvPicPr>
            <p:cNvPr id="10" name="Imagen 9" descr="Imagen que contiene refrigerador, computadora&#10;&#10;Descripción generada automáticamente">
              <a:extLst>
                <a:ext uri="{FF2B5EF4-FFF2-40B4-BE49-F238E27FC236}">
                  <a16:creationId xmlns:a16="http://schemas.microsoft.com/office/drawing/2014/main" id="{DC22C769-7D26-41C1-9828-401644662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956" y="2436993"/>
              <a:ext cx="3010888" cy="3964320"/>
            </a:xfrm>
            <a:prstGeom prst="rect">
              <a:avLst/>
            </a:prstGeom>
          </p:spPr>
        </p:pic>
        <p:pic>
          <p:nvPicPr>
            <p:cNvPr id="5" name="Image 2">
              <a:extLst>
                <a:ext uri="{FF2B5EF4-FFF2-40B4-BE49-F238E27FC236}">
                  <a16:creationId xmlns:a16="http://schemas.microsoft.com/office/drawing/2014/main" id="{22E07944-7F38-4A95-B73B-99028AF29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42048" y="2786790"/>
              <a:ext cx="2292996" cy="1807252"/>
            </a:xfrm>
            <a:prstGeom prst="rect">
              <a:avLst/>
            </a:prstGeom>
          </p:spPr>
        </p:pic>
        <p:cxnSp>
          <p:nvCxnSpPr>
            <p:cNvPr id="7" name="Connecteur droit avec flèche 34">
              <a:extLst>
                <a:ext uri="{FF2B5EF4-FFF2-40B4-BE49-F238E27FC236}">
                  <a16:creationId xmlns:a16="http://schemas.microsoft.com/office/drawing/2014/main" id="{7697AC2C-641D-48AD-991C-B1EAC930379B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>
              <a:off x="3762400" y="3268301"/>
              <a:ext cx="3879648" cy="422115"/>
            </a:xfrm>
            <a:prstGeom prst="straightConnector1">
              <a:avLst/>
            </a:prstGeom>
            <a:ln w="15875"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DE40E893-512D-4043-BC35-A948BDEA9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0550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4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039364D9-D912-43B5-B93B-8E84345E1A14}"/>
              </a:ext>
            </a:extLst>
          </p:cNvPr>
          <p:cNvGrpSpPr/>
          <p:nvPr/>
        </p:nvGrpSpPr>
        <p:grpSpPr>
          <a:xfrm>
            <a:off x="2955669" y="1597661"/>
            <a:ext cx="6309536" cy="4807245"/>
            <a:chOff x="2955669" y="1597661"/>
            <a:chExt cx="6309536" cy="4807245"/>
          </a:xfrm>
        </p:grpSpPr>
        <p:pic>
          <p:nvPicPr>
            <p:cNvPr id="13" name="Imagen 12" descr="Imagen que contiene refrigerador, abrir, cocina, computadora&#10;&#10;Descripción generada automáticamente">
              <a:extLst>
                <a:ext uri="{FF2B5EF4-FFF2-40B4-BE49-F238E27FC236}">
                  <a16:creationId xmlns:a16="http://schemas.microsoft.com/office/drawing/2014/main" id="{B0899E92-3A99-48FC-92E3-F1C0DA375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03" t="6267" r="23548" b="5065"/>
            <a:stretch/>
          </p:blipFill>
          <p:spPr>
            <a:xfrm>
              <a:off x="3422213" y="1597661"/>
              <a:ext cx="1702050" cy="4605911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B92F445F-60EB-4038-AACF-444632049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BFBFC"/>
                </a:clrFrom>
                <a:clrTo>
                  <a:srgbClr val="FBFB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44739" y="1659846"/>
              <a:ext cx="1895475" cy="4591050"/>
            </a:xfrm>
            <a:prstGeom prst="rect">
              <a:avLst/>
            </a:prstGeom>
          </p:spPr>
        </p:pic>
        <p:cxnSp>
          <p:nvCxnSpPr>
            <p:cNvPr id="7" name="Connecteur droit avec flèche 3">
              <a:extLst>
                <a:ext uri="{FF2B5EF4-FFF2-40B4-BE49-F238E27FC236}">
                  <a16:creationId xmlns:a16="http://schemas.microsoft.com/office/drawing/2014/main" id="{C2B1B0FB-5E0F-4FBF-A527-4B68A81A2524}"/>
                </a:ext>
              </a:extLst>
            </p:cNvPr>
            <p:cNvCxnSpPr>
              <a:cxnSpLocks/>
            </p:cNvCxnSpPr>
            <p:nvPr/>
          </p:nvCxnSpPr>
          <p:spPr>
            <a:xfrm>
              <a:off x="3317279" y="1819747"/>
              <a:ext cx="0" cy="4202487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11">
              <a:extLst>
                <a:ext uri="{FF2B5EF4-FFF2-40B4-BE49-F238E27FC236}">
                  <a16:creationId xmlns:a16="http://schemas.microsoft.com/office/drawing/2014/main" id="{09758F00-1976-429F-AC0A-B5789A0FB1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90448" y="5955746"/>
              <a:ext cx="790754" cy="384818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2">
              <a:extLst>
                <a:ext uri="{FF2B5EF4-FFF2-40B4-BE49-F238E27FC236}">
                  <a16:creationId xmlns:a16="http://schemas.microsoft.com/office/drawing/2014/main" id="{D1DEFB3A-8534-4854-B4E5-2F753469A04C}"/>
                </a:ext>
              </a:extLst>
            </p:cNvPr>
            <p:cNvSpPr txBox="1"/>
            <p:nvPr/>
          </p:nvSpPr>
          <p:spPr>
            <a:xfrm>
              <a:off x="2955669" y="3548092"/>
              <a:ext cx="400110" cy="66489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C00000"/>
                  </a:solidFill>
                </a:rPr>
                <a:t>1788</a:t>
              </a:r>
            </a:p>
          </p:txBody>
        </p:sp>
        <p:sp>
          <p:nvSpPr>
            <p:cNvPr id="11" name="ZoneTexte 12">
              <a:extLst>
                <a:ext uri="{FF2B5EF4-FFF2-40B4-BE49-F238E27FC236}">
                  <a16:creationId xmlns:a16="http://schemas.microsoft.com/office/drawing/2014/main" id="{4C2D3F72-6E90-4E9E-BC6E-38C56418FE89}"/>
                </a:ext>
              </a:extLst>
            </p:cNvPr>
            <p:cNvSpPr txBox="1"/>
            <p:nvPr/>
          </p:nvSpPr>
          <p:spPr>
            <a:xfrm>
              <a:off x="3991019" y="6011826"/>
              <a:ext cx="534155" cy="30777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C00000"/>
                  </a:solidFill>
                </a:rPr>
                <a:t>595</a:t>
              </a:r>
            </a:p>
          </p:txBody>
        </p:sp>
        <p:cxnSp>
          <p:nvCxnSpPr>
            <p:cNvPr id="12" name="Connecteur droit avec flèche 13">
              <a:extLst>
                <a:ext uri="{FF2B5EF4-FFF2-40B4-BE49-F238E27FC236}">
                  <a16:creationId xmlns:a16="http://schemas.microsoft.com/office/drawing/2014/main" id="{7FEC8D7A-B9A7-40AB-923B-0F801A0536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5778" y="6287108"/>
              <a:ext cx="1404824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2">
              <a:extLst>
                <a:ext uri="{FF2B5EF4-FFF2-40B4-BE49-F238E27FC236}">
                  <a16:creationId xmlns:a16="http://schemas.microsoft.com/office/drawing/2014/main" id="{A18B35BC-2133-4A51-A045-39D2CE4511F4}"/>
                </a:ext>
              </a:extLst>
            </p:cNvPr>
            <p:cNvSpPr txBox="1"/>
            <p:nvPr/>
          </p:nvSpPr>
          <p:spPr>
            <a:xfrm>
              <a:off x="8731050" y="6097129"/>
              <a:ext cx="534155" cy="30777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C00000"/>
                  </a:solidFill>
                </a:rPr>
                <a:t>598</a:t>
              </a:r>
            </a:p>
          </p:txBody>
        </p:sp>
      </p:grpSp>
      <p:sp>
        <p:nvSpPr>
          <p:cNvPr id="8" name="Título 16">
            <a:extLst>
              <a:ext uri="{FF2B5EF4-FFF2-40B4-BE49-F238E27FC236}">
                <a16:creationId xmlns:a16="http://schemas.microsoft.com/office/drawing/2014/main" id="{E6D6CDCD-3AED-40C5-8F3E-895C75873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8" y="557631"/>
            <a:ext cx="7729659" cy="477085"/>
          </a:xfrm>
        </p:spPr>
        <p:txBody>
          <a:bodyPr/>
          <a:lstStyle/>
          <a:p>
            <a:r>
              <a:rPr lang="pl-PL" dirty="0"/>
              <a:t>Wymiar </a:t>
            </a:r>
            <a:r>
              <a:rPr lang="en-US" dirty="0"/>
              <a:t>: 600 x 60</a:t>
            </a:r>
            <a:r>
              <a:rPr lang="pl-PL" dirty="0"/>
              <a:t>0</a:t>
            </a:r>
            <a:br>
              <a:rPr lang="en-US" dirty="0"/>
            </a:br>
            <a:endParaRPr lang="es-ES" dirty="0"/>
          </a:p>
        </p:txBody>
      </p:sp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80C24F52-49C1-41F3-BEBA-6E3504122D79}"/>
              </a:ext>
            </a:extLst>
          </p:cNvPr>
          <p:cNvSpPr txBox="1">
            <a:spLocks/>
          </p:cNvSpPr>
          <p:nvPr/>
        </p:nvSpPr>
        <p:spPr>
          <a:xfrm>
            <a:off x="669758" y="1029661"/>
            <a:ext cx="10779294" cy="2814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kern="1200" dirty="0" smtClean="0">
                <a:solidFill>
                  <a:schemeClr val="accent2"/>
                </a:solidFill>
                <a:latin typeface="+mn-lt"/>
                <a:ea typeface="Source Sans Pro ExtraLight" panose="020B0303030403020204" pitchFamily="34" charset="0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Nowy zbiornik i konstrukcja wewnętrzna, dzięki czemu urządzenie pasuje do standardowych mebli kuchennych</a:t>
            </a:r>
            <a:r>
              <a:rPr lang="en-US" dirty="0"/>
              <a:t>:</a:t>
            </a:r>
            <a:br>
              <a:rPr lang="pl-PL" dirty="0"/>
            </a:br>
            <a:r>
              <a:rPr lang="en-US" dirty="0"/>
              <a:t> 600 x 600 mm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0E3511C1-593B-4A09-9D76-D22E7B4FB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0550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9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6">
            <a:extLst>
              <a:ext uri="{FF2B5EF4-FFF2-40B4-BE49-F238E27FC236}">
                <a16:creationId xmlns:a16="http://schemas.microsoft.com/office/drawing/2014/main" id="{E6D6CDCD-3AED-40C5-8F3E-895C75873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8" y="557631"/>
            <a:ext cx="7729659" cy="477085"/>
          </a:xfrm>
        </p:spPr>
        <p:txBody>
          <a:bodyPr/>
          <a:lstStyle/>
          <a:p>
            <a:r>
              <a:rPr lang="pl-PL" altLang="ja-JP" dirty="0"/>
              <a:t>Widok komponentów</a:t>
            </a:r>
            <a:endParaRPr lang="es-ES" dirty="0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2E824723-4434-42B6-8F7E-1CEFD70E046C}"/>
              </a:ext>
            </a:extLst>
          </p:cNvPr>
          <p:cNvGrpSpPr/>
          <p:nvPr/>
        </p:nvGrpSpPr>
        <p:grpSpPr>
          <a:xfrm>
            <a:off x="1362805" y="1034716"/>
            <a:ext cx="8532478" cy="5497492"/>
            <a:chOff x="1362805" y="1034716"/>
            <a:chExt cx="8532478" cy="5497492"/>
          </a:xfrm>
        </p:grpSpPr>
        <p:pic>
          <p:nvPicPr>
            <p:cNvPr id="46" name="Image 2">
              <a:extLst>
                <a:ext uri="{FF2B5EF4-FFF2-40B4-BE49-F238E27FC236}">
                  <a16:creationId xmlns:a16="http://schemas.microsoft.com/office/drawing/2014/main" id="{887108F9-F2D7-4439-A147-163B58125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47" t="819" r="1865" b="1334"/>
            <a:stretch/>
          </p:blipFill>
          <p:spPr>
            <a:xfrm>
              <a:off x="5022322" y="1453362"/>
              <a:ext cx="2145222" cy="5078846"/>
            </a:xfrm>
            <a:prstGeom prst="rect">
              <a:avLst/>
            </a:prstGeom>
          </p:spPr>
        </p:pic>
        <p:cxnSp>
          <p:nvCxnSpPr>
            <p:cNvPr id="60" name="Connecteur droit avec flèche 3">
              <a:extLst>
                <a:ext uri="{FF2B5EF4-FFF2-40B4-BE49-F238E27FC236}">
                  <a16:creationId xmlns:a16="http://schemas.microsoft.com/office/drawing/2014/main" id="{C0C25D6F-CE95-487C-B2AA-B51CC3E77B36}"/>
                </a:ext>
              </a:extLst>
            </p:cNvPr>
            <p:cNvCxnSpPr>
              <a:cxnSpLocks/>
              <a:stCxn id="135" idx="3"/>
            </p:cNvCxnSpPr>
            <p:nvPr/>
          </p:nvCxnSpPr>
          <p:spPr>
            <a:xfrm flipV="1">
              <a:off x="4438678" y="2931815"/>
              <a:ext cx="1759874" cy="490"/>
            </a:xfrm>
            <a:prstGeom prst="straightConnector1">
              <a:avLst/>
            </a:prstGeom>
            <a:ln>
              <a:solidFill>
                <a:srgbClr val="C4163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avec flèche 11">
              <a:extLst>
                <a:ext uri="{FF2B5EF4-FFF2-40B4-BE49-F238E27FC236}">
                  <a16:creationId xmlns:a16="http://schemas.microsoft.com/office/drawing/2014/main" id="{AF142BFC-872E-41F4-8340-1A7A77F587C4}"/>
                </a:ext>
              </a:extLst>
            </p:cNvPr>
            <p:cNvCxnSpPr>
              <a:cxnSpLocks/>
              <a:stCxn id="134" idx="3"/>
            </p:cNvCxnSpPr>
            <p:nvPr/>
          </p:nvCxnSpPr>
          <p:spPr>
            <a:xfrm>
              <a:off x="4438678" y="4149139"/>
              <a:ext cx="2158275" cy="78511"/>
            </a:xfrm>
            <a:prstGeom prst="straightConnector1">
              <a:avLst/>
            </a:prstGeom>
            <a:ln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12">
              <a:extLst>
                <a:ext uri="{FF2B5EF4-FFF2-40B4-BE49-F238E27FC236}">
                  <a16:creationId xmlns:a16="http://schemas.microsoft.com/office/drawing/2014/main" id="{924D8E12-3697-4EB1-80F4-E728E74FB259}"/>
                </a:ext>
              </a:extLst>
            </p:cNvPr>
            <p:cNvCxnSpPr>
              <a:cxnSpLocks/>
              <a:endCxn id="123" idx="1"/>
            </p:cNvCxnSpPr>
            <p:nvPr/>
          </p:nvCxnSpPr>
          <p:spPr>
            <a:xfrm>
              <a:off x="6840911" y="2892724"/>
              <a:ext cx="953968" cy="6131"/>
            </a:xfrm>
            <a:prstGeom prst="straightConnector1">
              <a:avLst/>
            </a:prstGeom>
            <a:ln>
              <a:solidFill>
                <a:srgbClr val="C4163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13">
              <a:extLst>
                <a:ext uri="{FF2B5EF4-FFF2-40B4-BE49-F238E27FC236}">
                  <a16:creationId xmlns:a16="http://schemas.microsoft.com/office/drawing/2014/main" id="{0FE11F2D-02F1-4664-98DB-7A658D79942D}"/>
                </a:ext>
              </a:extLst>
            </p:cNvPr>
            <p:cNvCxnSpPr>
              <a:cxnSpLocks/>
              <a:stCxn id="133" idx="3"/>
            </p:cNvCxnSpPr>
            <p:nvPr/>
          </p:nvCxnSpPr>
          <p:spPr>
            <a:xfrm flipV="1">
              <a:off x="4438678" y="5823134"/>
              <a:ext cx="1199094" cy="8352"/>
            </a:xfrm>
            <a:prstGeom prst="straightConnector1">
              <a:avLst/>
            </a:prstGeom>
            <a:ln>
              <a:solidFill>
                <a:srgbClr val="C4163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avec flèche 19">
              <a:extLst>
                <a:ext uri="{FF2B5EF4-FFF2-40B4-BE49-F238E27FC236}">
                  <a16:creationId xmlns:a16="http://schemas.microsoft.com/office/drawing/2014/main" id="{CAD3B1C9-312A-4380-B268-78FC48713911}"/>
                </a:ext>
              </a:extLst>
            </p:cNvPr>
            <p:cNvCxnSpPr>
              <a:cxnSpLocks/>
              <a:endCxn id="118" idx="1"/>
            </p:cNvCxnSpPr>
            <p:nvPr/>
          </p:nvCxnSpPr>
          <p:spPr>
            <a:xfrm>
              <a:off x="6630879" y="5662209"/>
              <a:ext cx="1157429" cy="9851"/>
            </a:xfrm>
            <a:prstGeom prst="straightConnector1">
              <a:avLst/>
            </a:prstGeom>
            <a:ln>
              <a:solidFill>
                <a:srgbClr val="C4163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avec flèche 20">
              <a:extLst>
                <a:ext uri="{FF2B5EF4-FFF2-40B4-BE49-F238E27FC236}">
                  <a16:creationId xmlns:a16="http://schemas.microsoft.com/office/drawing/2014/main" id="{4DD4A828-D1B8-4AA9-968A-5AB3631DA426}"/>
                </a:ext>
              </a:extLst>
            </p:cNvPr>
            <p:cNvCxnSpPr>
              <a:cxnSpLocks/>
              <a:endCxn id="121" idx="1"/>
            </p:cNvCxnSpPr>
            <p:nvPr/>
          </p:nvCxnSpPr>
          <p:spPr>
            <a:xfrm flipV="1">
              <a:off x="6840910" y="4272081"/>
              <a:ext cx="953969" cy="65405"/>
            </a:xfrm>
            <a:prstGeom prst="straightConnector1">
              <a:avLst/>
            </a:prstGeom>
            <a:ln>
              <a:solidFill>
                <a:srgbClr val="C4163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avec flèche 21">
              <a:extLst>
                <a:ext uri="{FF2B5EF4-FFF2-40B4-BE49-F238E27FC236}">
                  <a16:creationId xmlns:a16="http://schemas.microsoft.com/office/drawing/2014/main" id="{8658572F-2072-481B-9AC0-AD5F9F5E630F}"/>
                </a:ext>
              </a:extLst>
            </p:cNvPr>
            <p:cNvCxnSpPr>
              <a:cxnSpLocks/>
              <a:endCxn id="119" idx="1"/>
            </p:cNvCxnSpPr>
            <p:nvPr/>
          </p:nvCxnSpPr>
          <p:spPr>
            <a:xfrm flipV="1">
              <a:off x="6478136" y="5325294"/>
              <a:ext cx="1315716" cy="93010"/>
            </a:xfrm>
            <a:prstGeom prst="straightConnector1">
              <a:avLst/>
            </a:prstGeom>
            <a:ln>
              <a:solidFill>
                <a:srgbClr val="C4163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22">
              <a:extLst>
                <a:ext uri="{FF2B5EF4-FFF2-40B4-BE49-F238E27FC236}">
                  <a16:creationId xmlns:a16="http://schemas.microsoft.com/office/drawing/2014/main" id="{589C90A3-F8F4-4BB5-9583-A15135DBA601}"/>
                </a:ext>
              </a:extLst>
            </p:cNvPr>
            <p:cNvCxnSpPr>
              <a:cxnSpLocks/>
              <a:endCxn id="138" idx="1"/>
            </p:cNvCxnSpPr>
            <p:nvPr/>
          </p:nvCxnSpPr>
          <p:spPr>
            <a:xfrm>
              <a:off x="6840911" y="6181927"/>
              <a:ext cx="956033" cy="5922"/>
            </a:xfrm>
            <a:prstGeom prst="straightConnector1">
              <a:avLst/>
            </a:prstGeom>
            <a:ln>
              <a:solidFill>
                <a:srgbClr val="C4163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avec flèche 14">
              <a:extLst>
                <a:ext uri="{FF2B5EF4-FFF2-40B4-BE49-F238E27FC236}">
                  <a16:creationId xmlns:a16="http://schemas.microsoft.com/office/drawing/2014/main" id="{E2220E18-32F6-46F0-A4D3-20447D5BA40E}"/>
                </a:ext>
              </a:extLst>
            </p:cNvPr>
            <p:cNvCxnSpPr>
              <a:cxnSpLocks/>
              <a:endCxn id="124" idx="1"/>
            </p:cNvCxnSpPr>
            <p:nvPr/>
          </p:nvCxnSpPr>
          <p:spPr>
            <a:xfrm flipV="1">
              <a:off x="6835288" y="2454680"/>
              <a:ext cx="959591" cy="137982"/>
            </a:xfrm>
            <a:prstGeom prst="straightConnector1">
              <a:avLst/>
            </a:prstGeom>
            <a:ln>
              <a:solidFill>
                <a:srgbClr val="C4163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avec flèche 28">
              <a:extLst>
                <a:ext uri="{FF2B5EF4-FFF2-40B4-BE49-F238E27FC236}">
                  <a16:creationId xmlns:a16="http://schemas.microsoft.com/office/drawing/2014/main" id="{A12FC8B6-07AA-4AF7-864B-DAA0F155C36D}"/>
                </a:ext>
              </a:extLst>
            </p:cNvPr>
            <p:cNvCxnSpPr>
              <a:cxnSpLocks/>
              <a:endCxn id="122" idx="1"/>
            </p:cNvCxnSpPr>
            <p:nvPr/>
          </p:nvCxnSpPr>
          <p:spPr>
            <a:xfrm>
              <a:off x="6189499" y="3316963"/>
              <a:ext cx="1605380" cy="506545"/>
            </a:xfrm>
            <a:prstGeom prst="straightConnector1">
              <a:avLst/>
            </a:prstGeom>
            <a:ln>
              <a:solidFill>
                <a:srgbClr val="C4163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avec flèche 29">
              <a:extLst>
                <a:ext uri="{FF2B5EF4-FFF2-40B4-BE49-F238E27FC236}">
                  <a16:creationId xmlns:a16="http://schemas.microsoft.com/office/drawing/2014/main" id="{B20997B4-374C-41CD-A85C-1968144C2715}"/>
                </a:ext>
              </a:extLst>
            </p:cNvPr>
            <p:cNvCxnSpPr>
              <a:cxnSpLocks/>
              <a:endCxn id="122" idx="1"/>
            </p:cNvCxnSpPr>
            <p:nvPr/>
          </p:nvCxnSpPr>
          <p:spPr>
            <a:xfrm flipV="1">
              <a:off x="6443666" y="3823508"/>
              <a:ext cx="1351213" cy="683256"/>
            </a:xfrm>
            <a:prstGeom prst="straightConnector1">
              <a:avLst/>
            </a:prstGeom>
            <a:ln>
              <a:solidFill>
                <a:srgbClr val="C4163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avec flèche 33">
              <a:extLst>
                <a:ext uri="{FF2B5EF4-FFF2-40B4-BE49-F238E27FC236}">
                  <a16:creationId xmlns:a16="http://schemas.microsoft.com/office/drawing/2014/main" id="{860740BC-8801-49D4-8D5B-6AB86018AB9A}"/>
                </a:ext>
              </a:extLst>
            </p:cNvPr>
            <p:cNvCxnSpPr>
              <a:cxnSpLocks/>
              <a:endCxn id="125" idx="1"/>
            </p:cNvCxnSpPr>
            <p:nvPr/>
          </p:nvCxnSpPr>
          <p:spPr>
            <a:xfrm>
              <a:off x="6189499" y="1868298"/>
              <a:ext cx="1606665" cy="33369"/>
            </a:xfrm>
            <a:prstGeom prst="straightConnector1">
              <a:avLst/>
            </a:prstGeom>
            <a:ln>
              <a:solidFill>
                <a:srgbClr val="C4163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avec flèche 34">
              <a:extLst>
                <a:ext uri="{FF2B5EF4-FFF2-40B4-BE49-F238E27FC236}">
                  <a16:creationId xmlns:a16="http://schemas.microsoft.com/office/drawing/2014/main" id="{DD0A5BCF-D558-4B5C-A64B-DE14DAF01D6D}"/>
                </a:ext>
              </a:extLst>
            </p:cNvPr>
            <p:cNvCxnSpPr>
              <a:cxnSpLocks/>
              <a:stCxn id="136" idx="3"/>
            </p:cNvCxnSpPr>
            <p:nvPr/>
          </p:nvCxnSpPr>
          <p:spPr>
            <a:xfrm flipV="1">
              <a:off x="4435363" y="1901669"/>
              <a:ext cx="1555236" cy="206846"/>
            </a:xfrm>
            <a:prstGeom prst="straightConnector1">
              <a:avLst/>
            </a:prstGeom>
            <a:ln>
              <a:solidFill>
                <a:srgbClr val="C4163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avec flèche 38">
              <a:extLst>
                <a:ext uri="{FF2B5EF4-FFF2-40B4-BE49-F238E27FC236}">
                  <a16:creationId xmlns:a16="http://schemas.microsoft.com/office/drawing/2014/main" id="{B8BF5FB8-43C9-4515-A7BE-AE8BDDE1F51B}"/>
                </a:ext>
              </a:extLst>
            </p:cNvPr>
            <p:cNvCxnSpPr>
              <a:cxnSpLocks/>
              <a:endCxn id="120" idx="1"/>
            </p:cNvCxnSpPr>
            <p:nvPr/>
          </p:nvCxnSpPr>
          <p:spPr>
            <a:xfrm flipV="1">
              <a:off x="6630879" y="4925205"/>
              <a:ext cx="1173053" cy="1446"/>
            </a:xfrm>
            <a:prstGeom prst="straightConnector1">
              <a:avLst/>
            </a:prstGeom>
            <a:ln>
              <a:solidFill>
                <a:srgbClr val="C4163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avec flèche 42">
              <a:extLst>
                <a:ext uri="{FF2B5EF4-FFF2-40B4-BE49-F238E27FC236}">
                  <a16:creationId xmlns:a16="http://schemas.microsoft.com/office/drawing/2014/main" id="{2D53509C-DB6F-4B12-8CA1-E0769E71A6D4}"/>
                </a:ext>
              </a:extLst>
            </p:cNvPr>
            <p:cNvCxnSpPr>
              <a:cxnSpLocks/>
              <a:stCxn id="128" idx="3"/>
            </p:cNvCxnSpPr>
            <p:nvPr/>
          </p:nvCxnSpPr>
          <p:spPr>
            <a:xfrm>
              <a:off x="4439481" y="1369375"/>
              <a:ext cx="1207344" cy="355752"/>
            </a:xfrm>
            <a:prstGeom prst="straightConnector1">
              <a:avLst/>
            </a:prstGeom>
            <a:ln>
              <a:solidFill>
                <a:srgbClr val="C4163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avec flèche 45">
              <a:extLst>
                <a:ext uri="{FF2B5EF4-FFF2-40B4-BE49-F238E27FC236}">
                  <a16:creationId xmlns:a16="http://schemas.microsoft.com/office/drawing/2014/main" id="{6E5FFADC-64B7-4605-B7C6-768291EE5D2D}"/>
                </a:ext>
              </a:extLst>
            </p:cNvPr>
            <p:cNvCxnSpPr>
              <a:cxnSpLocks/>
              <a:stCxn id="137" idx="3"/>
            </p:cNvCxnSpPr>
            <p:nvPr/>
          </p:nvCxnSpPr>
          <p:spPr>
            <a:xfrm>
              <a:off x="4432235" y="1699021"/>
              <a:ext cx="943481" cy="9174"/>
            </a:xfrm>
            <a:prstGeom prst="straightConnector1">
              <a:avLst/>
            </a:prstGeom>
            <a:ln>
              <a:solidFill>
                <a:srgbClr val="C4163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avec flèche 47">
              <a:extLst>
                <a:ext uri="{FF2B5EF4-FFF2-40B4-BE49-F238E27FC236}">
                  <a16:creationId xmlns:a16="http://schemas.microsoft.com/office/drawing/2014/main" id="{789CA46C-7F69-4F2D-82C3-24B134171348}"/>
                </a:ext>
              </a:extLst>
            </p:cNvPr>
            <p:cNvCxnSpPr>
              <a:cxnSpLocks/>
              <a:endCxn id="117" idx="1"/>
            </p:cNvCxnSpPr>
            <p:nvPr/>
          </p:nvCxnSpPr>
          <p:spPr>
            <a:xfrm flipV="1">
              <a:off x="6060037" y="1619699"/>
              <a:ext cx="1744077" cy="6854"/>
            </a:xfrm>
            <a:prstGeom prst="straightConnector1">
              <a:avLst/>
            </a:prstGeom>
            <a:ln>
              <a:solidFill>
                <a:srgbClr val="C4163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avec flèche 51">
              <a:extLst>
                <a:ext uri="{FF2B5EF4-FFF2-40B4-BE49-F238E27FC236}">
                  <a16:creationId xmlns:a16="http://schemas.microsoft.com/office/drawing/2014/main" id="{275D2721-B478-4607-97BA-E3F02FD38B16}"/>
                </a:ext>
              </a:extLst>
            </p:cNvPr>
            <p:cNvCxnSpPr>
              <a:cxnSpLocks/>
              <a:stCxn id="174" idx="2"/>
            </p:cNvCxnSpPr>
            <p:nvPr/>
          </p:nvCxnSpPr>
          <p:spPr>
            <a:xfrm>
              <a:off x="5896318" y="1373270"/>
              <a:ext cx="0" cy="355752"/>
            </a:xfrm>
            <a:prstGeom prst="straightConnector1">
              <a:avLst/>
            </a:prstGeom>
            <a:ln>
              <a:solidFill>
                <a:srgbClr val="C4163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CuadroTexto 116">
              <a:extLst>
                <a:ext uri="{FF2B5EF4-FFF2-40B4-BE49-F238E27FC236}">
                  <a16:creationId xmlns:a16="http://schemas.microsoft.com/office/drawing/2014/main" id="{1AD70CC4-C444-44F2-9F8A-657A1A28CBC9}"/>
                </a:ext>
              </a:extLst>
            </p:cNvPr>
            <p:cNvSpPr txBox="1"/>
            <p:nvPr/>
          </p:nvSpPr>
          <p:spPr>
            <a:xfrm>
              <a:off x="7804114" y="1450422"/>
              <a:ext cx="17563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/>
                <a:t>Rurociąg freonowy</a:t>
              </a:r>
              <a:endParaRPr lang="es-ES" sz="1600" dirty="0"/>
            </a:p>
          </p:txBody>
        </p:sp>
        <p:sp>
          <p:nvSpPr>
            <p:cNvPr id="118" name="CuadroTexto 117">
              <a:extLst>
                <a:ext uri="{FF2B5EF4-FFF2-40B4-BE49-F238E27FC236}">
                  <a16:creationId xmlns:a16="http://schemas.microsoft.com/office/drawing/2014/main" id="{8FBE3054-8AE5-4310-B025-F871BD067BA5}"/>
                </a:ext>
              </a:extLst>
            </p:cNvPr>
            <p:cNvSpPr txBox="1"/>
            <p:nvPr/>
          </p:nvSpPr>
          <p:spPr>
            <a:xfrm>
              <a:off x="7788308" y="5502783"/>
              <a:ext cx="1621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600" dirty="0"/>
                <a:t>Pompa obiegowa</a:t>
              </a:r>
              <a:endParaRPr lang="en-GB" sz="1600" dirty="0"/>
            </a:p>
          </p:txBody>
        </p:sp>
        <p:sp>
          <p:nvSpPr>
            <p:cNvPr id="119" name="CuadroTexto 118">
              <a:extLst>
                <a:ext uri="{FF2B5EF4-FFF2-40B4-BE49-F238E27FC236}">
                  <a16:creationId xmlns:a16="http://schemas.microsoft.com/office/drawing/2014/main" id="{CA342FA8-4E6C-478C-B7CF-C600CBA10B96}"/>
                </a:ext>
              </a:extLst>
            </p:cNvPr>
            <p:cNvSpPr txBox="1"/>
            <p:nvPr/>
          </p:nvSpPr>
          <p:spPr>
            <a:xfrm>
              <a:off x="7793852" y="5156017"/>
              <a:ext cx="14528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/>
                <a:t>Filtr z zaworem</a:t>
              </a:r>
              <a:endParaRPr lang="es-ES" sz="1600" dirty="0"/>
            </a:p>
          </p:txBody>
        </p:sp>
        <p:sp>
          <p:nvSpPr>
            <p:cNvPr id="120" name="CuadroTexto 119">
              <a:extLst>
                <a:ext uri="{FF2B5EF4-FFF2-40B4-BE49-F238E27FC236}">
                  <a16:creationId xmlns:a16="http://schemas.microsoft.com/office/drawing/2014/main" id="{084D8F72-D848-419B-B1FE-5285E49D37AA}"/>
                </a:ext>
              </a:extLst>
            </p:cNvPr>
            <p:cNvSpPr txBox="1"/>
            <p:nvPr/>
          </p:nvSpPr>
          <p:spPr>
            <a:xfrm>
              <a:off x="7803932" y="4755928"/>
              <a:ext cx="19515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/>
                <a:t>Przetwornik ciśnienia</a:t>
              </a:r>
              <a:endParaRPr lang="en-GB" sz="1600" dirty="0"/>
            </a:p>
          </p:txBody>
        </p:sp>
        <p:sp>
          <p:nvSpPr>
            <p:cNvPr id="121" name="CuadroTexto 120">
              <a:extLst>
                <a:ext uri="{FF2B5EF4-FFF2-40B4-BE49-F238E27FC236}">
                  <a16:creationId xmlns:a16="http://schemas.microsoft.com/office/drawing/2014/main" id="{143208B0-0EF9-466D-94A2-E3567A86E418}"/>
                </a:ext>
              </a:extLst>
            </p:cNvPr>
            <p:cNvSpPr txBox="1"/>
            <p:nvPr/>
          </p:nvSpPr>
          <p:spPr>
            <a:xfrm>
              <a:off x="7794879" y="4102804"/>
              <a:ext cx="2100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/>
                <a:t>Grzałka elektryczna CO</a:t>
              </a:r>
              <a:endParaRPr lang="en-GB" sz="1600" dirty="0"/>
            </a:p>
          </p:txBody>
        </p:sp>
        <p:sp>
          <p:nvSpPr>
            <p:cNvPr id="122" name="CuadroTexto 121">
              <a:extLst>
                <a:ext uri="{FF2B5EF4-FFF2-40B4-BE49-F238E27FC236}">
                  <a16:creationId xmlns:a16="http://schemas.microsoft.com/office/drawing/2014/main" id="{A9722245-EC43-4EF2-954D-D2C69373AD4F}"/>
                </a:ext>
              </a:extLst>
            </p:cNvPr>
            <p:cNvSpPr txBox="1"/>
            <p:nvPr/>
          </p:nvSpPr>
          <p:spPr>
            <a:xfrm>
              <a:off x="7794879" y="3654231"/>
              <a:ext cx="14227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2 </a:t>
              </a:r>
              <a:r>
                <a:rPr lang="pl-PL" sz="1600" dirty="0"/>
                <a:t>czujniki CWU</a:t>
              </a:r>
              <a:endParaRPr lang="en-GB" sz="1600" dirty="0"/>
            </a:p>
          </p:txBody>
        </p:sp>
        <p:sp>
          <p:nvSpPr>
            <p:cNvPr id="123" name="CuadroTexto 122">
              <a:extLst>
                <a:ext uri="{FF2B5EF4-FFF2-40B4-BE49-F238E27FC236}">
                  <a16:creationId xmlns:a16="http://schemas.microsoft.com/office/drawing/2014/main" id="{9616823B-3897-4C85-BBB5-B2359812B1E9}"/>
                </a:ext>
              </a:extLst>
            </p:cNvPr>
            <p:cNvSpPr txBox="1"/>
            <p:nvPr/>
          </p:nvSpPr>
          <p:spPr>
            <a:xfrm>
              <a:off x="7794879" y="2729578"/>
              <a:ext cx="6535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/>
                <a:t>E-Box</a:t>
              </a:r>
            </a:p>
          </p:txBody>
        </p:sp>
        <p:sp>
          <p:nvSpPr>
            <p:cNvPr id="124" name="CuadroTexto 123">
              <a:extLst>
                <a:ext uri="{FF2B5EF4-FFF2-40B4-BE49-F238E27FC236}">
                  <a16:creationId xmlns:a16="http://schemas.microsoft.com/office/drawing/2014/main" id="{6575F1D0-F688-47B7-9D69-C8A5D541CB20}"/>
                </a:ext>
              </a:extLst>
            </p:cNvPr>
            <p:cNvSpPr txBox="1"/>
            <p:nvPr/>
          </p:nvSpPr>
          <p:spPr>
            <a:xfrm>
              <a:off x="7794879" y="2285403"/>
              <a:ext cx="10198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/>
                <a:t>Sterownik</a:t>
              </a:r>
              <a:endParaRPr lang="en-GB" sz="1600" dirty="0"/>
            </a:p>
          </p:txBody>
        </p:sp>
        <p:sp>
          <p:nvSpPr>
            <p:cNvPr id="125" name="CuadroTexto 124">
              <a:extLst>
                <a:ext uri="{FF2B5EF4-FFF2-40B4-BE49-F238E27FC236}">
                  <a16:creationId xmlns:a16="http://schemas.microsoft.com/office/drawing/2014/main" id="{06024CDF-1E46-4F34-8FD9-B0B6A07124F5}"/>
                </a:ext>
              </a:extLst>
            </p:cNvPr>
            <p:cNvSpPr txBox="1"/>
            <p:nvPr/>
          </p:nvSpPr>
          <p:spPr>
            <a:xfrm>
              <a:off x="7796164" y="1732390"/>
              <a:ext cx="15981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/>
                <a:t>Anoda </a:t>
              </a:r>
              <a:r>
                <a:rPr lang="pl-PL" sz="1200" dirty="0"/>
                <a:t>(Akcesorium)</a:t>
              </a:r>
              <a:endParaRPr lang="es-ES" sz="1200" dirty="0"/>
            </a:p>
          </p:txBody>
        </p:sp>
        <p:sp>
          <p:nvSpPr>
            <p:cNvPr id="128" name="CuadroTexto 127">
              <a:extLst>
                <a:ext uri="{FF2B5EF4-FFF2-40B4-BE49-F238E27FC236}">
                  <a16:creationId xmlns:a16="http://schemas.microsoft.com/office/drawing/2014/main" id="{7F92EBCE-3E58-4E4A-B286-DC82A127832F}"/>
                </a:ext>
              </a:extLst>
            </p:cNvPr>
            <p:cNvSpPr txBox="1"/>
            <p:nvPr/>
          </p:nvSpPr>
          <p:spPr>
            <a:xfrm>
              <a:off x="1362805" y="1200098"/>
              <a:ext cx="30766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l-PL" sz="1600" dirty="0"/>
                <a:t>Manometr i zawór bezpieczeństwa</a:t>
              </a:r>
              <a:endParaRPr lang="en-GB" sz="1600" dirty="0"/>
            </a:p>
          </p:txBody>
        </p:sp>
        <p:sp>
          <p:nvSpPr>
            <p:cNvPr id="133" name="CuadroTexto 132">
              <a:extLst>
                <a:ext uri="{FF2B5EF4-FFF2-40B4-BE49-F238E27FC236}">
                  <a16:creationId xmlns:a16="http://schemas.microsoft.com/office/drawing/2014/main" id="{C008EF7B-FE8E-44E6-A681-A58AD03D03A6}"/>
                </a:ext>
              </a:extLst>
            </p:cNvPr>
            <p:cNvSpPr txBox="1"/>
            <p:nvPr/>
          </p:nvSpPr>
          <p:spPr>
            <a:xfrm>
              <a:off x="2634914" y="5662209"/>
              <a:ext cx="18037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l-PL" sz="1600" dirty="0"/>
                <a:t>Naczynie </a:t>
              </a:r>
              <a:r>
                <a:rPr lang="pl-PL" sz="1600" dirty="0" err="1"/>
                <a:t>wzbiorcze</a:t>
              </a:r>
              <a:endParaRPr lang="en-GB" sz="1600" dirty="0"/>
            </a:p>
          </p:txBody>
        </p:sp>
        <p:sp>
          <p:nvSpPr>
            <p:cNvPr id="134" name="CuadroTexto 133">
              <a:extLst>
                <a:ext uri="{FF2B5EF4-FFF2-40B4-BE49-F238E27FC236}">
                  <a16:creationId xmlns:a16="http://schemas.microsoft.com/office/drawing/2014/main" id="{47284FA0-1C80-401F-86BE-255E3C9D404B}"/>
                </a:ext>
              </a:extLst>
            </p:cNvPr>
            <p:cNvSpPr txBox="1"/>
            <p:nvPr/>
          </p:nvSpPr>
          <p:spPr>
            <a:xfrm>
              <a:off x="2776319" y="3979862"/>
              <a:ext cx="16623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600" dirty="0"/>
                <a:t>Zawór </a:t>
              </a:r>
              <a:r>
                <a:rPr lang="en-GB" sz="1600" dirty="0"/>
                <a:t>3-</a:t>
              </a:r>
              <a:r>
                <a:rPr lang="pl-PL" sz="1600" dirty="0"/>
                <a:t>drogowy</a:t>
              </a:r>
              <a:endParaRPr lang="en-GB" sz="1600" dirty="0"/>
            </a:p>
          </p:txBody>
        </p:sp>
        <p:sp>
          <p:nvSpPr>
            <p:cNvPr id="135" name="CuadroTexto 134">
              <a:extLst>
                <a:ext uri="{FF2B5EF4-FFF2-40B4-BE49-F238E27FC236}">
                  <a16:creationId xmlns:a16="http://schemas.microsoft.com/office/drawing/2014/main" id="{3499EB2F-8453-4956-AAFA-3A1BE5C2736A}"/>
                </a:ext>
              </a:extLst>
            </p:cNvPr>
            <p:cNvSpPr txBox="1"/>
            <p:nvPr/>
          </p:nvSpPr>
          <p:spPr>
            <a:xfrm>
              <a:off x="1744658" y="2670695"/>
              <a:ext cx="2694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600" dirty="0"/>
                <a:t>Zestaw 2-ej strefy ogrzewania</a:t>
              </a:r>
              <a:endParaRPr lang="es-ES" sz="1600" dirty="0"/>
            </a:p>
            <a:p>
              <a:pPr algn="r"/>
              <a:r>
                <a:rPr lang="es-ES" sz="1200" dirty="0"/>
                <a:t>(A</a:t>
              </a:r>
              <a:r>
                <a:rPr lang="pl-PL" sz="1200" dirty="0" err="1"/>
                <a:t>kcesorium</a:t>
              </a:r>
              <a:r>
                <a:rPr lang="es-ES" sz="1200" dirty="0"/>
                <a:t>)</a:t>
              </a:r>
            </a:p>
          </p:txBody>
        </p:sp>
        <p:sp>
          <p:nvSpPr>
            <p:cNvPr id="136" name="CuadroTexto 135">
              <a:extLst>
                <a:ext uri="{FF2B5EF4-FFF2-40B4-BE49-F238E27FC236}">
                  <a16:creationId xmlns:a16="http://schemas.microsoft.com/office/drawing/2014/main" id="{5DA90B9D-3746-4835-9105-CE53FE1FD2D6}"/>
                </a:ext>
              </a:extLst>
            </p:cNvPr>
            <p:cNvSpPr txBox="1"/>
            <p:nvPr/>
          </p:nvSpPr>
          <p:spPr>
            <a:xfrm>
              <a:off x="2684178" y="1939238"/>
              <a:ext cx="17511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l-PL" sz="1600" dirty="0"/>
                <a:t>Zawór </a:t>
              </a:r>
              <a:r>
                <a:rPr lang="en-GB" sz="1600" dirty="0"/>
                <a:t>PT </a:t>
              </a:r>
              <a:r>
                <a:rPr lang="en-GB" sz="1200" dirty="0"/>
                <a:t>(</a:t>
              </a:r>
              <a:r>
                <a:rPr lang="pl-PL" sz="1200" dirty="0"/>
                <a:t>w</a:t>
              </a:r>
              <a:r>
                <a:rPr lang="en-GB" sz="1200" dirty="0" err="1"/>
                <a:t>ers</a:t>
              </a:r>
              <a:r>
                <a:rPr lang="pl-PL" sz="1200" dirty="0"/>
                <a:t>ja UK</a:t>
              </a:r>
              <a:r>
                <a:rPr lang="en-GB" sz="1200" dirty="0"/>
                <a:t>)</a:t>
              </a:r>
            </a:p>
          </p:txBody>
        </p:sp>
        <p:sp>
          <p:nvSpPr>
            <p:cNvPr id="137" name="CuadroTexto 136">
              <a:extLst>
                <a:ext uri="{FF2B5EF4-FFF2-40B4-BE49-F238E27FC236}">
                  <a16:creationId xmlns:a16="http://schemas.microsoft.com/office/drawing/2014/main" id="{481791B4-3802-4560-884A-F3B03D695764}"/>
                </a:ext>
              </a:extLst>
            </p:cNvPr>
            <p:cNvSpPr txBox="1"/>
            <p:nvPr/>
          </p:nvSpPr>
          <p:spPr>
            <a:xfrm>
              <a:off x="2526008" y="1529744"/>
              <a:ext cx="1906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l-PL" sz="1600" dirty="0"/>
                <a:t>Rurociąg ogrzewania</a:t>
              </a:r>
              <a:endParaRPr lang="en-GB" sz="1600" dirty="0"/>
            </a:p>
          </p:txBody>
        </p:sp>
        <p:sp>
          <p:nvSpPr>
            <p:cNvPr id="138" name="CuadroTexto 137">
              <a:extLst>
                <a:ext uri="{FF2B5EF4-FFF2-40B4-BE49-F238E27FC236}">
                  <a16:creationId xmlns:a16="http://schemas.microsoft.com/office/drawing/2014/main" id="{29371D5A-7339-4DCC-A89E-47EB05EC9B51}"/>
                </a:ext>
              </a:extLst>
            </p:cNvPr>
            <p:cNvSpPr txBox="1"/>
            <p:nvPr/>
          </p:nvSpPr>
          <p:spPr>
            <a:xfrm>
              <a:off x="7796944" y="6018572"/>
              <a:ext cx="12536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/>
                <a:t>Taca skroplin</a:t>
              </a:r>
              <a:endParaRPr lang="en-GB" sz="1200" dirty="0"/>
            </a:p>
          </p:txBody>
        </p:sp>
        <p:sp>
          <p:nvSpPr>
            <p:cNvPr id="174" name="CuadroTexto 173">
              <a:extLst>
                <a:ext uri="{FF2B5EF4-FFF2-40B4-BE49-F238E27FC236}">
                  <a16:creationId xmlns:a16="http://schemas.microsoft.com/office/drawing/2014/main" id="{E4E2EBCE-F162-4E49-B165-EFAA0AB94EF7}"/>
                </a:ext>
              </a:extLst>
            </p:cNvPr>
            <p:cNvSpPr txBox="1"/>
            <p:nvPr/>
          </p:nvSpPr>
          <p:spPr>
            <a:xfrm>
              <a:off x="5376271" y="1034716"/>
              <a:ext cx="10400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600" dirty="0"/>
                <a:t>Rury CWU</a:t>
              </a:r>
              <a:endParaRPr lang="en-GB" sz="1600" dirty="0"/>
            </a:p>
          </p:txBody>
        </p:sp>
        <p:cxnSp>
          <p:nvCxnSpPr>
            <p:cNvPr id="179" name="Connecteur droit avec flèche 12">
              <a:extLst>
                <a:ext uri="{FF2B5EF4-FFF2-40B4-BE49-F238E27FC236}">
                  <a16:creationId xmlns:a16="http://schemas.microsoft.com/office/drawing/2014/main" id="{AAD4BA89-7657-4206-8FAF-96EB6B66F51D}"/>
                </a:ext>
              </a:extLst>
            </p:cNvPr>
            <p:cNvCxnSpPr>
              <a:cxnSpLocks/>
              <a:endCxn id="180" idx="3"/>
            </p:cNvCxnSpPr>
            <p:nvPr/>
          </p:nvCxnSpPr>
          <p:spPr>
            <a:xfrm flipH="1">
              <a:off x="4436485" y="3706565"/>
              <a:ext cx="2398803" cy="52840"/>
            </a:xfrm>
            <a:prstGeom prst="straightConnector1">
              <a:avLst/>
            </a:prstGeom>
            <a:ln>
              <a:solidFill>
                <a:srgbClr val="C4163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CuadroTexto 179">
              <a:extLst>
                <a:ext uri="{FF2B5EF4-FFF2-40B4-BE49-F238E27FC236}">
                  <a16:creationId xmlns:a16="http://schemas.microsoft.com/office/drawing/2014/main" id="{4C6007BA-C3EF-411D-ADDF-7387DDD4B480}"/>
                </a:ext>
              </a:extLst>
            </p:cNvPr>
            <p:cNvSpPr txBox="1"/>
            <p:nvPr/>
          </p:nvSpPr>
          <p:spPr>
            <a:xfrm>
              <a:off x="1828930" y="3590128"/>
              <a:ext cx="2607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l-PL" sz="1600" dirty="0"/>
                <a:t>Odpowietrznik grzałki el. CO</a:t>
              </a:r>
              <a:endParaRPr lang="es-ES" sz="1600" dirty="0"/>
            </a:p>
          </p:txBody>
        </p:sp>
        <p:cxnSp>
          <p:nvCxnSpPr>
            <p:cNvPr id="186" name="Connecteur droit avec flèche 11">
              <a:extLst>
                <a:ext uri="{FF2B5EF4-FFF2-40B4-BE49-F238E27FC236}">
                  <a16:creationId xmlns:a16="http://schemas.microsoft.com/office/drawing/2014/main" id="{E8A83FA9-7ED7-4E9A-9819-A693513CF416}"/>
                </a:ext>
              </a:extLst>
            </p:cNvPr>
            <p:cNvCxnSpPr>
              <a:cxnSpLocks/>
              <a:stCxn id="187" idx="3"/>
            </p:cNvCxnSpPr>
            <p:nvPr/>
          </p:nvCxnSpPr>
          <p:spPr>
            <a:xfrm>
              <a:off x="4438678" y="4506763"/>
              <a:ext cx="2001199" cy="162328"/>
            </a:xfrm>
            <a:prstGeom prst="straightConnector1">
              <a:avLst/>
            </a:prstGeom>
            <a:ln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CuadroTexto 186">
              <a:extLst>
                <a:ext uri="{FF2B5EF4-FFF2-40B4-BE49-F238E27FC236}">
                  <a16:creationId xmlns:a16="http://schemas.microsoft.com/office/drawing/2014/main" id="{020B822C-9431-4040-90E2-A5FA924D4304}"/>
                </a:ext>
              </a:extLst>
            </p:cNvPr>
            <p:cNvSpPr txBox="1"/>
            <p:nvPr/>
          </p:nvSpPr>
          <p:spPr>
            <a:xfrm>
              <a:off x="1855043" y="4337486"/>
              <a:ext cx="25836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600" dirty="0"/>
                <a:t>Odpowietrznik </a:t>
              </a:r>
              <a:r>
                <a:rPr lang="pl-PL" sz="1200" dirty="0"/>
                <a:t>(powrót wody)</a:t>
              </a:r>
              <a:endParaRPr lang="es-ES" sz="1200" dirty="0"/>
            </a:p>
          </p:txBody>
        </p:sp>
        <p:cxnSp>
          <p:nvCxnSpPr>
            <p:cNvPr id="195" name="Connecteur droit avec flèche 13">
              <a:extLst>
                <a:ext uri="{FF2B5EF4-FFF2-40B4-BE49-F238E27FC236}">
                  <a16:creationId xmlns:a16="http://schemas.microsoft.com/office/drawing/2014/main" id="{C0BC2AA7-FC62-4F6D-9866-25243FA3E099}"/>
                </a:ext>
              </a:extLst>
            </p:cNvPr>
            <p:cNvCxnSpPr>
              <a:cxnSpLocks/>
              <a:stCxn id="196" idx="3"/>
            </p:cNvCxnSpPr>
            <p:nvPr/>
          </p:nvCxnSpPr>
          <p:spPr>
            <a:xfrm flipV="1">
              <a:off x="4438678" y="4778449"/>
              <a:ext cx="1759874" cy="423939"/>
            </a:xfrm>
            <a:prstGeom prst="straightConnector1">
              <a:avLst/>
            </a:prstGeom>
            <a:ln>
              <a:solidFill>
                <a:srgbClr val="C4163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CuadroTexto 195">
              <a:extLst>
                <a:ext uri="{FF2B5EF4-FFF2-40B4-BE49-F238E27FC236}">
                  <a16:creationId xmlns:a16="http://schemas.microsoft.com/office/drawing/2014/main" id="{35B31936-CDA5-4A7C-BFDD-007B643C9AE7}"/>
                </a:ext>
              </a:extLst>
            </p:cNvPr>
            <p:cNvSpPr txBox="1"/>
            <p:nvPr/>
          </p:nvSpPr>
          <p:spPr>
            <a:xfrm>
              <a:off x="1933575" y="5033111"/>
              <a:ext cx="25051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600" dirty="0"/>
                <a:t>Grzałka elektryczna CWU</a:t>
              </a:r>
              <a:endParaRPr lang="en-GB" sz="1600" dirty="0"/>
            </a:p>
          </p:txBody>
        </p:sp>
        <p:cxnSp>
          <p:nvCxnSpPr>
            <p:cNvPr id="68" name="Connecteur droit avec flèche 11">
              <a:extLst>
                <a:ext uri="{FF2B5EF4-FFF2-40B4-BE49-F238E27FC236}">
                  <a16:creationId xmlns:a16="http://schemas.microsoft.com/office/drawing/2014/main" id="{DD21DE97-A47E-40A7-A849-07A2FC1BCDED}"/>
                </a:ext>
              </a:extLst>
            </p:cNvPr>
            <p:cNvCxnSpPr>
              <a:cxnSpLocks/>
              <a:stCxn id="70" idx="3"/>
            </p:cNvCxnSpPr>
            <p:nvPr/>
          </p:nvCxnSpPr>
          <p:spPr>
            <a:xfrm>
              <a:off x="4436486" y="3423511"/>
              <a:ext cx="2003391" cy="62587"/>
            </a:xfrm>
            <a:prstGeom prst="straightConnector1">
              <a:avLst/>
            </a:prstGeom>
            <a:ln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CuadroTexto 69">
              <a:extLst>
                <a:ext uri="{FF2B5EF4-FFF2-40B4-BE49-F238E27FC236}">
                  <a16:creationId xmlns:a16="http://schemas.microsoft.com/office/drawing/2014/main" id="{82A8430A-562F-426A-8C76-E8CD9E8D1CE8}"/>
                </a:ext>
              </a:extLst>
            </p:cNvPr>
            <p:cNvSpPr txBox="1"/>
            <p:nvPr/>
          </p:nvSpPr>
          <p:spPr>
            <a:xfrm>
              <a:off x="1656784" y="3254234"/>
              <a:ext cx="27797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600" dirty="0"/>
                <a:t>Przełącznik awaryjne CWU </a:t>
              </a:r>
              <a:endParaRPr lang="en-GB" sz="1600" dirty="0"/>
            </a:p>
          </p:txBody>
        </p:sp>
      </p:grpSp>
      <p:pic>
        <p:nvPicPr>
          <p:cNvPr id="48" name="Obraz 47">
            <a:extLst>
              <a:ext uri="{FF2B5EF4-FFF2-40B4-BE49-F238E27FC236}">
                <a16:creationId xmlns:a16="http://schemas.microsoft.com/office/drawing/2014/main" id="{E64AA4B4-AFDF-436E-B095-B37F13551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0550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9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6">
            <a:extLst>
              <a:ext uri="{FF2B5EF4-FFF2-40B4-BE49-F238E27FC236}">
                <a16:creationId xmlns:a16="http://schemas.microsoft.com/office/drawing/2014/main" id="{E6D6CDCD-3AED-40C5-8F3E-895C75873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8" y="557631"/>
            <a:ext cx="7729659" cy="477085"/>
          </a:xfrm>
        </p:spPr>
        <p:txBody>
          <a:bodyPr/>
          <a:lstStyle/>
          <a:p>
            <a:r>
              <a:rPr lang="pl-PL" dirty="0"/>
              <a:t>Taca skroplin i podstawa</a:t>
            </a:r>
            <a:endParaRPr lang="es-ES" dirty="0"/>
          </a:p>
        </p:txBody>
      </p:sp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5967C279-2201-4CAE-BF00-2245B9EC4C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758" y="1029661"/>
            <a:ext cx="10779294" cy="281466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ea typeface="ＭＳ Ｐゴシック" pitchFamily="50" charset="-128"/>
              </a:rPr>
              <a:t>Wzmocniona podstawa urządzenia z dedykowanym otworem spustowym do montażu zestawu chłodzącego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ea typeface="ＭＳ Ｐゴシック" pitchFamily="50" charset="-128"/>
              </a:rPr>
              <a:t>Taca ociekowa jest montowana fabrycznie w standardzie</a:t>
            </a:r>
            <a:endParaRPr lang="en-US" dirty="0">
              <a:ea typeface="ＭＳ Ｐゴシック" pitchFamily="50" charset="-128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1636492D-8A38-4505-981F-8FD3FE928B16}"/>
              </a:ext>
            </a:extLst>
          </p:cNvPr>
          <p:cNvGrpSpPr/>
          <p:nvPr/>
        </p:nvGrpSpPr>
        <p:grpSpPr>
          <a:xfrm>
            <a:off x="1322359" y="2436993"/>
            <a:ext cx="9466346" cy="3578899"/>
            <a:chOff x="1322359" y="2436993"/>
            <a:chExt cx="9466346" cy="3578899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15B53D2C-5C11-4720-A72A-8EE4AAD2C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7805" y="2442246"/>
              <a:ext cx="3390900" cy="3295650"/>
            </a:xfrm>
            <a:prstGeom prst="rect">
              <a:avLst/>
            </a:prstGeom>
          </p:spPr>
        </p:pic>
        <p:pic>
          <p:nvPicPr>
            <p:cNvPr id="9" name="Imagen 8" descr="Imagen que contiene refrigerador, abrir, cocina, computadora&#10;&#10;Descripción generada automáticamente">
              <a:extLst>
                <a:ext uri="{FF2B5EF4-FFF2-40B4-BE49-F238E27FC236}">
                  <a16:creationId xmlns:a16="http://schemas.microsoft.com/office/drawing/2014/main" id="{467ACE40-FFD4-4E6A-8A24-76CBC1B725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359" y="2436993"/>
              <a:ext cx="4002866" cy="3578899"/>
            </a:xfrm>
            <a:prstGeom prst="rect">
              <a:avLst/>
            </a:prstGeom>
          </p:spPr>
        </p:pic>
        <p:cxnSp>
          <p:nvCxnSpPr>
            <p:cNvPr id="13" name="Connecteur droit avec flèche 34">
              <a:extLst>
                <a:ext uri="{FF2B5EF4-FFF2-40B4-BE49-F238E27FC236}">
                  <a16:creationId xmlns:a16="http://schemas.microsoft.com/office/drawing/2014/main" id="{6DFAC5D1-61D3-4351-A214-62CFAFCAA310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 flipV="1">
              <a:off x="1927594" y="3844326"/>
              <a:ext cx="3601214" cy="1307304"/>
            </a:xfrm>
            <a:prstGeom prst="straightConnector1">
              <a:avLst/>
            </a:prstGeom>
            <a:ln w="15875"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avec flèche 34">
              <a:extLst>
                <a:ext uri="{FF2B5EF4-FFF2-40B4-BE49-F238E27FC236}">
                  <a16:creationId xmlns:a16="http://schemas.microsoft.com/office/drawing/2014/main" id="{32EE2515-5AF1-490D-875F-E81CC64D5384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flipH="1" flipV="1">
              <a:off x="6731958" y="3844326"/>
              <a:ext cx="842486" cy="1261830"/>
            </a:xfrm>
            <a:prstGeom prst="straightConnector1">
              <a:avLst/>
            </a:prstGeom>
            <a:ln w="15875"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DD4433E-7F1F-46E9-AB98-736520B9C7F4}"/>
                </a:ext>
              </a:extLst>
            </p:cNvPr>
            <p:cNvSpPr txBox="1"/>
            <p:nvPr/>
          </p:nvSpPr>
          <p:spPr>
            <a:xfrm>
              <a:off x="5528808" y="3675049"/>
              <a:ext cx="12031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Drain orifice</a:t>
              </a:r>
            </a:p>
          </p:txBody>
        </p:sp>
        <p:cxnSp>
          <p:nvCxnSpPr>
            <p:cNvPr id="16" name="Connecteur droit avec flèche 34">
              <a:extLst>
                <a:ext uri="{FF2B5EF4-FFF2-40B4-BE49-F238E27FC236}">
                  <a16:creationId xmlns:a16="http://schemas.microsoft.com/office/drawing/2014/main" id="{B11A13BB-AFCF-4822-9D61-EDC18E179F6F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 flipV="1">
              <a:off x="3757188" y="4982353"/>
              <a:ext cx="1783315" cy="169277"/>
            </a:xfrm>
            <a:prstGeom prst="straightConnector1">
              <a:avLst/>
            </a:prstGeom>
            <a:ln w="15875"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ADA812D-735C-4A59-AA92-DE7AE442131B}"/>
                </a:ext>
              </a:extLst>
            </p:cNvPr>
            <p:cNvSpPr txBox="1"/>
            <p:nvPr/>
          </p:nvSpPr>
          <p:spPr>
            <a:xfrm>
              <a:off x="5540503" y="4813076"/>
              <a:ext cx="12031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Drain pan</a:t>
              </a:r>
            </a:p>
          </p:txBody>
        </p:sp>
      </p:grpSp>
      <p:pic>
        <p:nvPicPr>
          <p:cNvPr id="12" name="Obraz 11">
            <a:extLst>
              <a:ext uri="{FF2B5EF4-FFF2-40B4-BE49-F238E27FC236}">
                <a16:creationId xmlns:a16="http://schemas.microsoft.com/office/drawing/2014/main" id="{B5C10A7B-FA00-414A-BF83-3F1A8B478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0550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5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6">
            <a:extLst>
              <a:ext uri="{FF2B5EF4-FFF2-40B4-BE49-F238E27FC236}">
                <a16:creationId xmlns:a16="http://schemas.microsoft.com/office/drawing/2014/main" id="{E6D6CDCD-3AED-40C5-8F3E-895C75873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8" y="557631"/>
            <a:ext cx="7729659" cy="477085"/>
          </a:xfrm>
        </p:spPr>
        <p:txBody>
          <a:bodyPr/>
          <a:lstStyle/>
          <a:p>
            <a:r>
              <a:rPr lang="pl-PL" dirty="0"/>
              <a:t>Zbiornik CWU</a:t>
            </a:r>
            <a:br>
              <a:rPr lang="en-US" dirty="0"/>
            </a:br>
            <a:endParaRPr lang="es-ES" dirty="0"/>
          </a:p>
        </p:txBody>
      </p:sp>
      <p:sp>
        <p:nvSpPr>
          <p:cNvPr id="5" name="Marcador de texto 6">
            <a:extLst>
              <a:ext uri="{FF2B5EF4-FFF2-40B4-BE49-F238E27FC236}">
                <a16:creationId xmlns:a16="http://schemas.microsoft.com/office/drawing/2014/main" id="{5967C279-2201-4CAE-BF00-2245B9EC4C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758" y="1029661"/>
            <a:ext cx="10779294" cy="281466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Duplex Stal nierdzewna zapewniająca wysoki poziom ochrony antykorozyjnej </a:t>
            </a:r>
            <a:br>
              <a:rPr lang="pl-PL" dirty="0"/>
            </a:br>
            <a:r>
              <a:rPr lang="pl-PL" dirty="0"/>
              <a:t>(bez dodatkowej anody)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Standardowy zbiornik 220 litrów dla całej gamy dla unifikacji produkcji i stanów </a:t>
            </a:r>
            <a:br>
              <a:rPr lang="pl-PL" dirty="0"/>
            </a:br>
            <a:r>
              <a:rPr lang="pl-PL" dirty="0"/>
              <a:t>magazynowych</a:t>
            </a:r>
            <a:br>
              <a:rPr lang="pl-PL" dirty="0"/>
            </a:br>
            <a:endParaRPr lang="pl-PL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Boczne połączenia wężownicy dla łatwiejszego odpowietrzania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Połączenie wlotu wody na górze zbiornika zmniejsza ilość rurociągów w urządzeniu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Port spustowy na dole dla łatwiejszego serwisowania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Port dla zaworu PT dla zgodności G3 (zainstalowany fabrycznie w wersji UK)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grzałka elektryczna 2,7 kW (</a:t>
            </a:r>
            <a:r>
              <a:rPr lang="pl-PL" dirty="0" err="1"/>
              <a:t>Incoloy</a:t>
            </a:r>
            <a:r>
              <a:rPr lang="pl-PL" dirty="0"/>
              <a:t> 825)</a:t>
            </a:r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C6FFF94-8E67-46D0-8EF8-BF97859DF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041" y="1052898"/>
            <a:ext cx="1357011" cy="5289260"/>
          </a:xfrm>
          <a:prstGeom prst="rect">
            <a:avLst/>
          </a:prstGeom>
        </p:spPr>
      </p:pic>
      <p:cxnSp>
        <p:nvCxnSpPr>
          <p:cNvPr id="10" name="Connecteur droit avec flèche 34">
            <a:extLst>
              <a:ext uri="{FF2B5EF4-FFF2-40B4-BE49-F238E27FC236}">
                <a16:creationId xmlns:a16="http://schemas.microsoft.com/office/drawing/2014/main" id="{A6D9B397-5142-42E6-851A-DCB95114E40F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10197328" y="1391452"/>
            <a:ext cx="573219" cy="3"/>
          </a:xfrm>
          <a:prstGeom prst="straightConnector1">
            <a:avLst/>
          </a:prstGeom>
          <a:ln>
            <a:solidFill>
              <a:srgbClr val="C4163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51">
            <a:extLst>
              <a:ext uri="{FF2B5EF4-FFF2-40B4-BE49-F238E27FC236}">
                <a16:creationId xmlns:a16="http://schemas.microsoft.com/office/drawing/2014/main" id="{98AE87D0-C9B3-4BE0-8F5A-D4E8F7BE9A7B}"/>
              </a:ext>
            </a:extLst>
          </p:cNvPr>
          <p:cNvCxnSpPr>
            <a:cxnSpLocks/>
            <a:stCxn id="13" idx="3"/>
            <a:endCxn id="6" idx="0"/>
          </p:cNvCxnSpPr>
          <p:nvPr/>
        </p:nvCxnSpPr>
        <p:spPr>
          <a:xfrm>
            <a:off x="10275683" y="1052898"/>
            <a:ext cx="494864" cy="0"/>
          </a:xfrm>
          <a:prstGeom prst="straightConnector1">
            <a:avLst/>
          </a:prstGeom>
          <a:ln>
            <a:solidFill>
              <a:srgbClr val="C4163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57EC15-C72B-4B9B-BFA7-87E890190195}"/>
              </a:ext>
            </a:extLst>
          </p:cNvPr>
          <p:cNvSpPr txBox="1"/>
          <p:nvPr/>
        </p:nvSpPr>
        <p:spPr>
          <a:xfrm>
            <a:off x="8930123" y="1222175"/>
            <a:ext cx="1267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/>
              <a:t>PT valve port</a:t>
            </a:r>
            <a:endParaRPr lang="en-GB" sz="12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A735A6B-9519-4CDF-AAA8-DC9A9D843659}"/>
              </a:ext>
            </a:extLst>
          </p:cNvPr>
          <p:cNvSpPr txBox="1"/>
          <p:nvPr/>
        </p:nvSpPr>
        <p:spPr>
          <a:xfrm>
            <a:off x="9162878" y="883621"/>
            <a:ext cx="1112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DHW pipes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9D1BE3B-43CD-470F-81DF-3DC00F76254C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9861704" y="4544841"/>
            <a:ext cx="413979" cy="94706"/>
          </a:xfrm>
          <a:prstGeom prst="straightConnector1">
            <a:avLst/>
          </a:prstGeom>
          <a:ln>
            <a:solidFill>
              <a:srgbClr val="C4163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F424027-EE86-44E5-A35B-61F377433EDA}"/>
              </a:ext>
            </a:extLst>
          </p:cNvPr>
          <p:cNvSpPr txBox="1"/>
          <p:nvPr/>
        </p:nvSpPr>
        <p:spPr>
          <a:xfrm>
            <a:off x="8399417" y="4470270"/>
            <a:ext cx="1462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DHW e-heater</a:t>
            </a:r>
          </a:p>
        </p:txBody>
      </p:sp>
      <p:cxnSp>
        <p:nvCxnSpPr>
          <p:cNvPr id="24" name="Connecteur droit avec flèche 34">
            <a:extLst>
              <a:ext uri="{FF2B5EF4-FFF2-40B4-BE49-F238E27FC236}">
                <a16:creationId xmlns:a16="http://schemas.microsoft.com/office/drawing/2014/main" id="{0AF1E45C-A5E8-4D88-A828-CBE84E09E9D8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0011341" y="1391455"/>
            <a:ext cx="1070101" cy="966178"/>
          </a:xfrm>
          <a:prstGeom prst="straightConnector1">
            <a:avLst/>
          </a:prstGeom>
          <a:ln>
            <a:solidFill>
              <a:srgbClr val="C4163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FC0DCC6-0647-42B5-8FF9-94A94B37F5A5}"/>
              </a:ext>
            </a:extLst>
          </p:cNvPr>
          <p:cNvSpPr txBox="1"/>
          <p:nvPr/>
        </p:nvSpPr>
        <p:spPr>
          <a:xfrm>
            <a:off x="8513046" y="1972912"/>
            <a:ext cx="14982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/>
              <a:t>Impress current</a:t>
            </a:r>
          </a:p>
          <a:p>
            <a:pPr algn="r"/>
            <a:r>
              <a:rPr lang="en-GB" sz="1600" dirty="0"/>
              <a:t>anode port</a:t>
            </a:r>
          </a:p>
          <a:p>
            <a:pPr algn="r"/>
            <a:endParaRPr lang="en-GB" sz="1200" dirty="0"/>
          </a:p>
        </p:txBody>
      </p:sp>
      <p:cxnSp>
        <p:nvCxnSpPr>
          <p:cNvPr id="28" name="Connecteur droit avec flèche 13">
            <a:extLst>
              <a:ext uri="{FF2B5EF4-FFF2-40B4-BE49-F238E27FC236}">
                <a16:creationId xmlns:a16="http://schemas.microsoft.com/office/drawing/2014/main" id="{E2FB35C2-B7D4-4BE6-BFDD-5162BA2ACFF7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9861704" y="3383735"/>
            <a:ext cx="413979" cy="0"/>
          </a:xfrm>
          <a:prstGeom prst="straightConnector1">
            <a:avLst/>
          </a:prstGeom>
          <a:ln>
            <a:solidFill>
              <a:srgbClr val="C4163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9A5DC1B-13F0-466C-AE52-D4C8C6535C90}"/>
              </a:ext>
            </a:extLst>
          </p:cNvPr>
          <p:cNvSpPr txBox="1"/>
          <p:nvPr/>
        </p:nvSpPr>
        <p:spPr>
          <a:xfrm>
            <a:off x="8699097" y="3214458"/>
            <a:ext cx="1162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Coil inlet</a:t>
            </a:r>
          </a:p>
        </p:txBody>
      </p:sp>
      <p:cxnSp>
        <p:nvCxnSpPr>
          <p:cNvPr id="34" name="Connecteur droit avec flèche 13">
            <a:extLst>
              <a:ext uri="{FF2B5EF4-FFF2-40B4-BE49-F238E27FC236}">
                <a16:creationId xmlns:a16="http://schemas.microsoft.com/office/drawing/2014/main" id="{19D4F5CD-B305-498D-A825-2E80F1C54218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9861704" y="5667021"/>
            <a:ext cx="413979" cy="92723"/>
          </a:xfrm>
          <a:prstGeom prst="straightConnector1">
            <a:avLst/>
          </a:prstGeom>
          <a:ln>
            <a:solidFill>
              <a:srgbClr val="C4163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9054691-8954-452D-8332-B82F7728E2DF}"/>
              </a:ext>
            </a:extLst>
          </p:cNvPr>
          <p:cNvSpPr txBox="1"/>
          <p:nvPr/>
        </p:nvSpPr>
        <p:spPr>
          <a:xfrm>
            <a:off x="8699097" y="5497744"/>
            <a:ext cx="1162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Coil outlet</a:t>
            </a:r>
          </a:p>
        </p:txBody>
      </p:sp>
      <p:cxnSp>
        <p:nvCxnSpPr>
          <p:cNvPr id="36" name="Connecteur droit avec flèche 13">
            <a:extLst>
              <a:ext uri="{FF2B5EF4-FFF2-40B4-BE49-F238E27FC236}">
                <a16:creationId xmlns:a16="http://schemas.microsoft.com/office/drawing/2014/main" id="{07743D9B-9D9C-4DF6-A006-B74F414AF867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9861704" y="5902859"/>
            <a:ext cx="794225" cy="65360"/>
          </a:xfrm>
          <a:prstGeom prst="straightConnector1">
            <a:avLst/>
          </a:prstGeom>
          <a:ln>
            <a:solidFill>
              <a:srgbClr val="C4163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3528B21-D699-4E19-A86B-94EBD5B09D3A}"/>
              </a:ext>
            </a:extLst>
          </p:cNvPr>
          <p:cNvSpPr txBox="1"/>
          <p:nvPr/>
        </p:nvSpPr>
        <p:spPr>
          <a:xfrm>
            <a:off x="8699097" y="5798942"/>
            <a:ext cx="1162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Drain valve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5E8956A0-9837-401C-8C74-66FFB8A80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0550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6">
            <a:extLst>
              <a:ext uri="{FF2B5EF4-FFF2-40B4-BE49-F238E27FC236}">
                <a16:creationId xmlns:a16="http://schemas.microsoft.com/office/drawing/2014/main" id="{E6D6CDCD-3AED-40C5-8F3E-895C75873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8" y="557631"/>
            <a:ext cx="7729659" cy="477085"/>
          </a:xfrm>
        </p:spPr>
        <p:txBody>
          <a:bodyPr/>
          <a:lstStyle/>
          <a:p>
            <a:r>
              <a:rPr lang="pl-PL" dirty="0"/>
              <a:t>Zbiornik CWU</a:t>
            </a:r>
            <a:r>
              <a:rPr lang="en-US" dirty="0"/>
              <a:t>: </a:t>
            </a:r>
            <a:r>
              <a:rPr lang="pl-PL" dirty="0"/>
              <a:t>2 czujniki CWU</a:t>
            </a:r>
            <a:br>
              <a:rPr lang="en-US" dirty="0"/>
            </a:br>
            <a:endParaRPr lang="es-ES" dirty="0"/>
          </a:p>
        </p:txBody>
      </p:sp>
      <p:sp>
        <p:nvSpPr>
          <p:cNvPr id="5" name="Marcador de texto 6">
            <a:extLst>
              <a:ext uri="{FF2B5EF4-FFF2-40B4-BE49-F238E27FC236}">
                <a16:creationId xmlns:a16="http://schemas.microsoft.com/office/drawing/2014/main" id="{5967C279-2201-4CAE-BF00-2245B9EC4C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758" y="1029661"/>
            <a:ext cx="10779294" cy="281466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Dwa termistory są umieszczone na różnych wysokościach zbiornika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Lepsze zarządzanie dostępną ciepłą wodą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W zależności od wybranego trybu CWU, jeden lub drugi czujnik zostanie użyty:</a:t>
            </a:r>
            <a:endParaRPr lang="en-US" dirty="0"/>
          </a:p>
          <a:p>
            <a:pPr marL="549275" lvl="1" indent="-28575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2"/>
                </a:solidFill>
              </a:rPr>
              <a:t>Czujnik górny</a:t>
            </a:r>
            <a:r>
              <a:rPr lang="en-US" sz="1600" dirty="0">
                <a:solidFill>
                  <a:schemeClr val="accent2"/>
                </a:solidFill>
              </a:rPr>
              <a:t>: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pl-PL" sz="1400" dirty="0"/>
              <a:t>Tryb Ekonomiczny</a:t>
            </a:r>
            <a:endParaRPr lang="en-US" sz="1400" dirty="0"/>
          </a:p>
          <a:p>
            <a:pPr marL="549275" lvl="1" indent="-28575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2"/>
              </a:solidFill>
            </a:endParaRPr>
          </a:p>
          <a:p>
            <a:pPr marL="549275" lvl="1" indent="-28575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2"/>
                </a:solidFill>
              </a:rPr>
              <a:t>Czujnik dolny</a:t>
            </a:r>
            <a:r>
              <a:rPr lang="en-US" sz="1600" dirty="0">
                <a:solidFill>
                  <a:schemeClr val="accent2"/>
                </a:solidFill>
              </a:rPr>
              <a:t>: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pl-PL" sz="1400" dirty="0"/>
              <a:t>Tryb standardowy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pl-PL" sz="1400" dirty="0"/>
              <a:t>Tryb wysokiego zapotrzebowania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pl-PL" sz="1400" dirty="0"/>
              <a:t>Doładowanie CWU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pl-PL" sz="1400" dirty="0"/>
              <a:t>Operacja anty-</a:t>
            </a:r>
            <a:r>
              <a:rPr lang="pl-PL" sz="1400" dirty="0" err="1"/>
              <a:t>legionella</a:t>
            </a:r>
            <a:endParaRPr lang="en-US" sz="14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FBF8EF6-7220-4565-8A68-43ED46656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040" y="1052898"/>
            <a:ext cx="1357011" cy="5312391"/>
          </a:xfrm>
          <a:prstGeom prst="rect">
            <a:avLst/>
          </a:prstGeom>
        </p:spPr>
      </p:pic>
      <p:cxnSp>
        <p:nvCxnSpPr>
          <p:cNvPr id="12" name="Connecteur droit avec flèche 13">
            <a:extLst>
              <a:ext uri="{FF2B5EF4-FFF2-40B4-BE49-F238E27FC236}">
                <a16:creationId xmlns:a16="http://schemas.microsoft.com/office/drawing/2014/main" id="{2F76795F-B019-46F9-A9EA-E130928FC54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9861704" y="2912952"/>
            <a:ext cx="495460" cy="1"/>
          </a:xfrm>
          <a:prstGeom prst="straightConnector1">
            <a:avLst/>
          </a:prstGeom>
          <a:ln>
            <a:solidFill>
              <a:srgbClr val="C4163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BD04479-2F06-4B95-988A-76ADFC32E0E2}"/>
              </a:ext>
            </a:extLst>
          </p:cNvPr>
          <p:cNvSpPr txBox="1"/>
          <p:nvPr/>
        </p:nvSpPr>
        <p:spPr>
          <a:xfrm>
            <a:off x="8399417" y="2743675"/>
            <a:ext cx="1462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/>
              <a:t>Czujnik górny</a:t>
            </a:r>
            <a:endParaRPr lang="en-GB" sz="1600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F779715-D505-48D9-9348-CAAD24306A51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9861704" y="4316356"/>
            <a:ext cx="703690" cy="1"/>
          </a:xfrm>
          <a:prstGeom prst="straightConnector1">
            <a:avLst/>
          </a:prstGeom>
          <a:ln>
            <a:solidFill>
              <a:srgbClr val="C4163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1D1636C-6F20-4BE3-91FD-FC71FAEC9947}"/>
              </a:ext>
            </a:extLst>
          </p:cNvPr>
          <p:cNvSpPr txBox="1"/>
          <p:nvPr/>
        </p:nvSpPr>
        <p:spPr>
          <a:xfrm>
            <a:off x="7939889" y="4147079"/>
            <a:ext cx="1921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/>
              <a:t>Czujnik dolny</a:t>
            </a:r>
            <a:endParaRPr lang="en-GB" sz="16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83492DF-8923-4E7C-B647-BFADFAD30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0550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9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6">
            <a:extLst>
              <a:ext uri="{FF2B5EF4-FFF2-40B4-BE49-F238E27FC236}">
                <a16:creationId xmlns:a16="http://schemas.microsoft.com/office/drawing/2014/main" id="{E6D6CDCD-3AED-40C5-8F3E-895C75873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8" y="557631"/>
            <a:ext cx="7729659" cy="477085"/>
          </a:xfrm>
        </p:spPr>
        <p:txBody>
          <a:bodyPr/>
          <a:lstStyle/>
          <a:p>
            <a:r>
              <a:rPr lang="pl-PL" dirty="0"/>
              <a:t>Wygląd </a:t>
            </a:r>
            <a:r>
              <a:rPr lang="pl-PL" dirty="0" err="1"/>
              <a:t>Yutaki</a:t>
            </a:r>
            <a:r>
              <a:rPr lang="pl-PL" dirty="0"/>
              <a:t> S</a:t>
            </a:r>
            <a:br>
              <a:rPr lang="en-US" dirty="0"/>
            </a:br>
            <a:endParaRPr lang="es-ES" dirty="0"/>
          </a:p>
        </p:txBody>
      </p:sp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80C24F52-49C1-41F3-BEBA-6E3504122D79}"/>
              </a:ext>
            </a:extLst>
          </p:cNvPr>
          <p:cNvSpPr txBox="1">
            <a:spLocks/>
          </p:cNvSpPr>
          <p:nvPr/>
        </p:nvSpPr>
        <p:spPr>
          <a:xfrm>
            <a:off x="669758" y="1029661"/>
            <a:ext cx="10779294" cy="2814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kern="1200" dirty="0" smtClean="0">
                <a:solidFill>
                  <a:schemeClr val="accent2"/>
                </a:solidFill>
                <a:latin typeface="+mn-lt"/>
                <a:ea typeface="Source Sans Pro ExtraLight" panose="020B0303030403020204" pitchFamily="34" charset="0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Nowa obudowa i mocowania</a:t>
            </a:r>
            <a:endParaRPr lang="en-US" dirty="0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DE977540-00C6-4FCE-A50B-6838F54E474F}"/>
              </a:ext>
            </a:extLst>
          </p:cNvPr>
          <p:cNvGrpSpPr/>
          <p:nvPr/>
        </p:nvGrpSpPr>
        <p:grpSpPr>
          <a:xfrm>
            <a:off x="1449636" y="1625586"/>
            <a:ext cx="9292728" cy="4202752"/>
            <a:chOff x="1449636" y="1625586"/>
            <a:chExt cx="9292728" cy="420275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A465181-567D-4D66-967D-C6A545E9F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9636" y="2220737"/>
              <a:ext cx="2265473" cy="3247178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0A3ED76-716C-4AEC-B02C-0A15B5D32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2969" y="1830391"/>
              <a:ext cx="3009395" cy="3997947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82331C93-AD9D-4390-BDF6-CAF8E5404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9607" y="1625586"/>
              <a:ext cx="2857500" cy="4202752"/>
            </a:xfrm>
            <a:prstGeom prst="rect">
              <a:avLst/>
            </a:prstGeom>
            <a:effectLst>
              <a:softEdge rad="317500"/>
            </a:effectLst>
          </p:spPr>
        </p:pic>
      </p:grpSp>
      <p:pic>
        <p:nvPicPr>
          <p:cNvPr id="9" name="Obraz 8">
            <a:extLst>
              <a:ext uri="{FF2B5EF4-FFF2-40B4-BE49-F238E27FC236}">
                <a16:creationId xmlns:a16="http://schemas.microsoft.com/office/drawing/2014/main" id="{BBB9B062-71F4-4BE5-BFE5-74F21632A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0550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9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6">
            <a:extLst>
              <a:ext uri="{FF2B5EF4-FFF2-40B4-BE49-F238E27FC236}">
                <a16:creationId xmlns:a16="http://schemas.microsoft.com/office/drawing/2014/main" id="{E6D6CDCD-3AED-40C5-8F3E-895C75873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8" y="557631"/>
            <a:ext cx="7729659" cy="477085"/>
          </a:xfrm>
        </p:spPr>
        <p:txBody>
          <a:bodyPr/>
          <a:lstStyle/>
          <a:p>
            <a:r>
              <a:rPr lang="pl-PL" dirty="0"/>
              <a:t>Wygląd </a:t>
            </a:r>
            <a:r>
              <a:rPr lang="pl-PL" dirty="0" err="1"/>
              <a:t>Yutaki</a:t>
            </a:r>
            <a:r>
              <a:rPr lang="pl-PL" dirty="0"/>
              <a:t> S</a:t>
            </a:r>
            <a:endParaRPr lang="es-ES" dirty="0"/>
          </a:p>
        </p:txBody>
      </p:sp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80C24F52-49C1-41F3-BEBA-6E3504122D79}"/>
              </a:ext>
            </a:extLst>
          </p:cNvPr>
          <p:cNvSpPr txBox="1">
            <a:spLocks/>
          </p:cNvSpPr>
          <p:nvPr/>
        </p:nvSpPr>
        <p:spPr>
          <a:xfrm>
            <a:off x="669758" y="1029661"/>
            <a:ext cx="10779294" cy="2814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kern="1200" dirty="0" smtClean="0">
                <a:solidFill>
                  <a:schemeClr val="accent2"/>
                </a:solidFill>
                <a:latin typeface="+mn-lt"/>
                <a:ea typeface="Source Sans Pro ExtraLight" panose="020B0303030403020204" pitchFamily="34" charset="0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Nowa obudowa i mocowania</a:t>
            </a:r>
            <a:endParaRPr lang="en-US" dirty="0"/>
          </a:p>
        </p:txBody>
      </p:sp>
      <p:pic>
        <p:nvPicPr>
          <p:cNvPr id="3" name="Imagen 2" descr="Imagen que contiene tabla, refrigerador&#10;&#10;Descripción generada automáticamente">
            <a:extLst>
              <a:ext uri="{FF2B5EF4-FFF2-40B4-BE49-F238E27FC236}">
                <a16:creationId xmlns:a16="http://schemas.microsoft.com/office/drawing/2014/main" id="{C0C3634F-C65B-485C-9B9C-84966D3C8F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3700" y="1605884"/>
            <a:ext cx="2755352" cy="42027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D17913-6F6B-4D87-9E12-D15CE9B995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2555" y="1946604"/>
            <a:ext cx="3100971" cy="3521311"/>
          </a:xfrm>
          <a:prstGeom prst="rect">
            <a:avLst/>
          </a:prstGeom>
        </p:spPr>
      </p:pic>
      <p:pic>
        <p:nvPicPr>
          <p:cNvPr id="9" name="Imagen 8" descr="Texto, Pizarra&#10;&#10;Descripción generada automáticamente">
            <a:extLst>
              <a:ext uri="{FF2B5EF4-FFF2-40B4-BE49-F238E27FC236}">
                <a16:creationId xmlns:a16="http://schemas.microsoft.com/office/drawing/2014/main" id="{0CFC62F0-94C9-4184-A3FB-4B2D439D2C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48" y="1946606"/>
            <a:ext cx="2349434" cy="352131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FEEA55B-A797-49B1-AE9F-98F0EEC90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0550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5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8D6C7C-9DF4-42AF-8257-4C47B220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50CA8E-29E9-4255-834A-5506FCFC9DB9}" type="datetime1">
              <a:rPr lang="en-US" smtClean="0"/>
              <a:pPr>
                <a:spcAft>
                  <a:spcPts val="600"/>
                </a:spcAft>
              </a:pPr>
              <a:t>9/17/2022</a:t>
            </a:fld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E1515FF-6DA0-4121-B059-F5EBFF343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25194"/>
            <a:ext cx="10905066" cy="4007611"/>
          </a:xfrm>
          <a:prstGeom prst="rect">
            <a:avLst/>
          </a:prstGeom>
          <a:ln>
            <a:noFill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8A2D7F39-CC76-463A-B89B-262A76B3F097}"/>
              </a:ext>
            </a:extLst>
          </p:cNvPr>
          <p:cNvSpPr/>
          <p:nvPr/>
        </p:nvSpPr>
        <p:spPr>
          <a:xfrm>
            <a:off x="1962149" y="1072444"/>
            <a:ext cx="504657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800" i="0" u="none" strike="noStrike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Korzyści możliwości zastosowania pomp ciepła:</a:t>
            </a:r>
            <a:endParaRPr lang="pl-PL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8132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6">
            <a:extLst>
              <a:ext uri="{FF2B5EF4-FFF2-40B4-BE49-F238E27FC236}">
                <a16:creationId xmlns:a16="http://schemas.microsoft.com/office/drawing/2014/main" id="{E6D6CDCD-3AED-40C5-8F3E-895C75873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8" y="557631"/>
            <a:ext cx="7729659" cy="477085"/>
          </a:xfrm>
        </p:spPr>
        <p:txBody>
          <a:bodyPr/>
          <a:lstStyle/>
          <a:p>
            <a:r>
              <a:rPr lang="pl-PL" altLang="ja-JP" dirty="0"/>
              <a:t>Widok komponentów</a:t>
            </a:r>
            <a:endParaRPr lang="en-GB" altLang="ja-JP" dirty="0"/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B5B82758-150F-4FE7-9B3B-CEBB52AF3F0E}"/>
              </a:ext>
            </a:extLst>
          </p:cNvPr>
          <p:cNvGrpSpPr/>
          <p:nvPr/>
        </p:nvGrpSpPr>
        <p:grpSpPr>
          <a:xfrm>
            <a:off x="702406" y="1654078"/>
            <a:ext cx="10566261" cy="4201905"/>
            <a:chOff x="702406" y="1436804"/>
            <a:chExt cx="10566261" cy="4201905"/>
          </a:xfrm>
        </p:grpSpPr>
        <p:pic>
          <p:nvPicPr>
            <p:cNvPr id="49" name="Picture 3" descr="image022">
              <a:extLst>
                <a:ext uri="{FF2B5EF4-FFF2-40B4-BE49-F238E27FC236}">
                  <a16:creationId xmlns:a16="http://schemas.microsoft.com/office/drawing/2014/main" id="{30FC5314-2660-40EA-8E01-CA256B41A5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5270" y="1612163"/>
              <a:ext cx="1750665" cy="350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n 11" descr="image019">
              <a:extLst>
                <a:ext uri="{FF2B5EF4-FFF2-40B4-BE49-F238E27FC236}">
                  <a16:creationId xmlns:a16="http://schemas.microsoft.com/office/drawing/2014/main" id="{0FC4CCD8-67E6-4FBE-AC4F-187FEC137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939" y="1612163"/>
              <a:ext cx="2199793" cy="3633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4" name="Connecteur droit avec flèche 45">
              <a:extLst>
                <a:ext uri="{FF2B5EF4-FFF2-40B4-BE49-F238E27FC236}">
                  <a16:creationId xmlns:a16="http://schemas.microsoft.com/office/drawing/2014/main" id="{A18380DA-F61D-4CAC-87BE-960581244688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 flipV="1">
              <a:off x="2902198" y="5167811"/>
              <a:ext cx="836882" cy="301621"/>
            </a:xfrm>
            <a:prstGeom prst="straightConnector1">
              <a:avLst/>
            </a:prstGeom>
            <a:ln>
              <a:solidFill>
                <a:srgbClr val="C4163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6427D060-E8C2-43F8-BE2A-F97033D350EE}"/>
                </a:ext>
              </a:extLst>
            </p:cNvPr>
            <p:cNvSpPr txBox="1"/>
            <p:nvPr/>
          </p:nvSpPr>
          <p:spPr>
            <a:xfrm>
              <a:off x="1066759" y="5300155"/>
              <a:ext cx="18354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600" dirty="0"/>
                <a:t>Rurociąg CO i CWU</a:t>
              </a:r>
              <a:endParaRPr lang="en-GB" sz="1600" dirty="0"/>
            </a:p>
          </p:txBody>
        </p:sp>
        <p:cxnSp>
          <p:nvCxnSpPr>
            <p:cNvPr id="37" name="Connecteur droit avec flèche 42">
              <a:extLst>
                <a:ext uri="{FF2B5EF4-FFF2-40B4-BE49-F238E27FC236}">
                  <a16:creationId xmlns:a16="http://schemas.microsoft.com/office/drawing/2014/main" id="{9BE1C4C0-0419-4733-AA88-36E1BFA2EB4A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 flipV="1">
              <a:off x="2902198" y="5017194"/>
              <a:ext cx="710135" cy="18661"/>
            </a:xfrm>
            <a:prstGeom prst="straightConnector1">
              <a:avLst/>
            </a:prstGeom>
            <a:ln>
              <a:solidFill>
                <a:srgbClr val="C4163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FEFE0C45-CA28-49BA-9CD8-8DEE9A90A12D}"/>
                </a:ext>
              </a:extLst>
            </p:cNvPr>
            <p:cNvSpPr txBox="1"/>
            <p:nvPr/>
          </p:nvSpPr>
          <p:spPr>
            <a:xfrm>
              <a:off x="1722130" y="4866578"/>
              <a:ext cx="11800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 err="1"/>
                <a:t>Manome</a:t>
              </a:r>
              <a:r>
                <a:rPr lang="pl-PL" sz="1600" dirty="0"/>
                <a:t>t</a:t>
              </a:r>
              <a:r>
                <a:rPr lang="en-GB" sz="1600" dirty="0"/>
                <a:t>r</a:t>
              </a:r>
            </a:p>
          </p:txBody>
        </p:sp>
        <p:cxnSp>
          <p:nvCxnSpPr>
            <p:cNvPr id="41" name="Connecteur droit avec flèche 11">
              <a:extLst>
                <a:ext uri="{FF2B5EF4-FFF2-40B4-BE49-F238E27FC236}">
                  <a16:creationId xmlns:a16="http://schemas.microsoft.com/office/drawing/2014/main" id="{7C6E3227-8061-49AC-A1CD-7718C74A9478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>
              <a:off x="2902198" y="4426195"/>
              <a:ext cx="972685" cy="1"/>
            </a:xfrm>
            <a:prstGeom prst="straightConnector1">
              <a:avLst/>
            </a:prstGeom>
            <a:ln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0BD8FB6C-1576-423D-984C-773E83E8B4E2}"/>
                </a:ext>
              </a:extLst>
            </p:cNvPr>
            <p:cNvSpPr txBox="1"/>
            <p:nvPr/>
          </p:nvSpPr>
          <p:spPr>
            <a:xfrm>
              <a:off x="1066759" y="4256918"/>
              <a:ext cx="18354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600" dirty="0"/>
                <a:t>Filtr z zaworem</a:t>
              </a:r>
              <a:endParaRPr lang="es-ES" sz="1600" dirty="0"/>
            </a:p>
          </p:txBody>
        </p:sp>
        <p:cxnSp>
          <p:nvCxnSpPr>
            <p:cNvPr id="45" name="Connecteur droit avec flèche 11">
              <a:extLst>
                <a:ext uri="{FF2B5EF4-FFF2-40B4-BE49-F238E27FC236}">
                  <a16:creationId xmlns:a16="http://schemas.microsoft.com/office/drawing/2014/main" id="{9F938A66-6250-4718-98B7-055F39D4F18E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>
              <a:off x="2902198" y="3800917"/>
              <a:ext cx="1289556" cy="1"/>
            </a:xfrm>
            <a:prstGeom prst="straightConnector1">
              <a:avLst/>
            </a:prstGeom>
            <a:ln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41DC8824-5F12-47D7-8C94-9C3D9CA08F39}"/>
                </a:ext>
              </a:extLst>
            </p:cNvPr>
            <p:cNvSpPr txBox="1"/>
            <p:nvPr/>
          </p:nvSpPr>
          <p:spPr>
            <a:xfrm>
              <a:off x="1066759" y="3631640"/>
              <a:ext cx="18354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600" dirty="0"/>
                <a:t>Zawór rozprężny</a:t>
              </a:r>
              <a:endParaRPr lang="es-ES" sz="1600" dirty="0"/>
            </a:p>
          </p:txBody>
        </p:sp>
        <p:cxnSp>
          <p:nvCxnSpPr>
            <p:cNvPr id="48" name="Connecteur droit avec flèche 11">
              <a:extLst>
                <a:ext uri="{FF2B5EF4-FFF2-40B4-BE49-F238E27FC236}">
                  <a16:creationId xmlns:a16="http://schemas.microsoft.com/office/drawing/2014/main" id="{0014800F-1BE1-4422-8EBC-80DFCB46AA99}"/>
                </a:ext>
              </a:extLst>
            </p:cNvPr>
            <p:cNvCxnSpPr>
              <a:cxnSpLocks/>
              <a:stCxn id="51" idx="3"/>
            </p:cNvCxnSpPr>
            <p:nvPr/>
          </p:nvCxnSpPr>
          <p:spPr>
            <a:xfrm>
              <a:off x="2902198" y="3259723"/>
              <a:ext cx="972685" cy="1110"/>
            </a:xfrm>
            <a:prstGeom prst="straightConnector1">
              <a:avLst/>
            </a:prstGeom>
            <a:ln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B3AD6054-C8BF-4AFB-9EDD-A64E4175C84B}"/>
                </a:ext>
              </a:extLst>
            </p:cNvPr>
            <p:cNvSpPr txBox="1"/>
            <p:nvPr/>
          </p:nvSpPr>
          <p:spPr>
            <a:xfrm>
              <a:off x="1066759" y="3090446"/>
              <a:ext cx="18354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600" dirty="0"/>
                <a:t>Pompa obiegowa</a:t>
              </a:r>
              <a:endParaRPr lang="es-ES" sz="1600" dirty="0"/>
            </a:p>
          </p:txBody>
        </p:sp>
        <p:cxnSp>
          <p:nvCxnSpPr>
            <p:cNvPr id="52" name="Connecteur droit avec flèche 11">
              <a:extLst>
                <a:ext uri="{FF2B5EF4-FFF2-40B4-BE49-F238E27FC236}">
                  <a16:creationId xmlns:a16="http://schemas.microsoft.com/office/drawing/2014/main" id="{9A22CC4E-D490-4505-9500-C5AA65E7915E}"/>
                </a:ext>
              </a:extLst>
            </p:cNvPr>
            <p:cNvCxnSpPr>
              <a:cxnSpLocks/>
              <a:stCxn id="53" idx="3"/>
            </p:cNvCxnSpPr>
            <p:nvPr/>
          </p:nvCxnSpPr>
          <p:spPr>
            <a:xfrm>
              <a:off x="2902199" y="2385763"/>
              <a:ext cx="836881" cy="1"/>
            </a:xfrm>
            <a:prstGeom prst="straightConnector1">
              <a:avLst/>
            </a:prstGeom>
            <a:ln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BD14BFEE-9D73-4ED2-9E26-A0424F86F77A}"/>
                </a:ext>
              </a:extLst>
            </p:cNvPr>
            <p:cNvSpPr txBox="1"/>
            <p:nvPr/>
          </p:nvSpPr>
          <p:spPr>
            <a:xfrm>
              <a:off x="702406" y="2216486"/>
              <a:ext cx="21997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600" dirty="0"/>
                <a:t>Grzałka elektryczna CO</a:t>
              </a:r>
              <a:endParaRPr lang="es-ES" sz="1600" dirty="0"/>
            </a:p>
          </p:txBody>
        </p:sp>
        <p:cxnSp>
          <p:nvCxnSpPr>
            <p:cNvPr id="56" name="Connecteur droit avec flèche 11">
              <a:extLst>
                <a:ext uri="{FF2B5EF4-FFF2-40B4-BE49-F238E27FC236}">
                  <a16:creationId xmlns:a16="http://schemas.microsoft.com/office/drawing/2014/main" id="{8153D72E-0D9F-4BF5-B371-D51419175201}"/>
                </a:ext>
              </a:extLst>
            </p:cNvPr>
            <p:cNvCxnSpPr>
              <a:cxnSpLocks/>
              <a:stCxn id="57" idx="3"/>
            </p:cNvCxnSpPr>
            <p:nvPr/>
          </p:nvCxnSpPr>
          <p:spPr>
            <a:xfrm>
              <a:off x="2902199" y="2047209"/>
              <a:ext cx="1090710" cy="0"/>
            </a:xfrm>
            <a:prstGeom prst="straightConnector1">
              <a:avLst/>
            </a:prstGeom>
            <a:ln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645F592E-6B99-4578-A022-0DAEDE532F05}"/>
                </a:ext>
              </a:extLst>
            </p:cNvPr>
            <p:cNvSpPr txBox="1"/>
            <p:nvPr/>
          </p:nvSpPr>
          <p:spPr>
            <a:xfrm>
              <a:off x="702406" y="1877932"/>
              <a:ext cx="21997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600" dirty="0"/>
                <a:t>Zawór bezpieczeństwa</a:t>
              </a:r>
              <a:endParaRPr lang="es-ES" sz="1600" dirty="0"/>
            </a:p>
          </p:txBody>
        </p:sp>
        <p:cxnSp>
          <p:nvCxnSpPr>
            <p:cNvPr id="59" name="Connecteur droit avec flèche 12">
              <a:extLst>
                <a:ext uri="{FF2B5EF4-FFF2-40B4-BE49-F238E27FC236}">
                  <a16:creationId xmlns:a16="http://schemas.microsoft.com/office/drawing/2014/main" id="{0E53F3A9-1C9D-4185-A1BA-6A96DD1CF46D}"/>
                </a:ext>
              </a:extLst>
            </p:cNvPr>
            <p:cNvCxnSpPr>
              <a:cxnSpLocks/>
              <a:endCxn id="61" idx="1"/>
            </p:cNvCxnSpPr>
            <p:nvPr/>
          </p:nvCxnSpPr>
          <p:spPr>
            <a:xfrm>
              <a:off x="7324253" y="3259723"/>
              <a:ext cx="1536382" cy="0"/>
            </a:xfrm>
            <a:prstGeom prst="straightConnector1">
              <a:avLst/>
            </a:prstGeom>
            <a:ln>
              <a:solidFill>
                <a:srgbClr val="C4163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14">
              <a:extLst>
                <a:ext uri="{FF2B5EF4-FFF2-40B4-BE49-F238E27FC236}">
                  <a16:creationId xmlns:a16="http://schemas.microsoft.com/office/drawing/2014/main" id="{650D1250-18A2-43F0-97EB-B8D9E9F3A4E8}"/>
                </a:ext>
              </a:extLst>
            </p:cNvPr>
            <p:cNvCxnSpPr>
              <a:cxnSpLocks/>
              <a:endCxn id="67" idx="1"/>
            </p:cNvCxnSpPr>
            <p:nvPr/>
          </p:nvCxnSpPr>
          <p:spPr>
            <a:xfrm>
              <a:off x="7324253" y="4415029"/>
              <a:ext cx="1536382" cy="0"/>
            </a:xfrm>
            <a:prstGeom prst="straightConnector1">
              <a:avLst/>
            </a:prstGeom>
            <a:ln>
              <a:solidFill>
                <a:srgbClr val="C4163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73D57D70-0412-4AA8-B8FB-E8E3A6544F8B}"/>
                </a:ext>
              </a:extLst>
            </p:cNvPr>
            <p:cNvSpPr txBox="1"/>
            <p:nvPr/>
          </p:nvSpPr>
          <p:spPr>
            <a:xfrm>
              <a:off x="8860635" y="3090446"/>
              <a:ext cx="6535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/>
                <a:t>E-Box</a:t>
              </a:r>
            </a:p>
          </p:txBody>
        </p: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D1023AF6-24F5-4A69-9DF8-2EE35B6B72B3}"/>
                </a:ext>
              </a:extLst>
            </p:cNvPr>
            <p:cNvSpPr txBox="1"/>
            <p:nvPr/>
          </p:nvSpPr>
          <p:spPr>
            <a:xfrm>
              <a:off x="8860635" y="4245752"/>
              <a:ext cx="13864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/>
                <a:t>Sterownik </a:t>
              </a:r>
              <a:r>
                <a:rPr lang="en-GB" sz="1600" dirty="0"/>
                <a:t>LCD</a:t>
              </a:r>
            </a:p>
          </p:txBody>
        </p:sp>
        <p:cxnSp>
          <p:nvCxnSpPr>
            <p:cNvPr id="68" name="Connecteur droit avec flèche 14">
              <a:extLst>
                <a:ext uri="{FF2B5EF4-FFF2-40B4-BE49-F238E27FC236}">
                  <a16:creationId xmlns:a16="http://schemas.microsoft.com/office/drawing/2014/main" id="{572D6BDA-1AD3-4328-B78A-9F5A360541D9}"/>
                </a:ext>
              </a:extLst>
            </p:cNvPr>
            <p:cNvCxnSpPr>
              <a:cxnSpLocks/>
              <a:endCxn id="70" idx="1"/>
            </p:cNvCxnSpPr>
            <p:nvPr/>
          </p:nvCxnSpPr>
          <p:spPr>
            <a:xfrm>
              <a:off x="8102851" y="3837376"/>
              <a:ext cx="757784" cy="0"/>
            </a:xfrm>
            <a:prstGeom prst="straightConnector1">
              <a:avLst/>
            </a:prstGeom>
            <a:ln>
              <a:solidFill>
                <a:srgbClr val="C4163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CuadroTexto 69">
              <a:extLst>
                <a:ext uri="{FF2B5EF4-FFF2-40B4-BE49-F238E27FC236}">
                  <a16:creationId xmlns:a16="http://schemas.microsoft.com/office/drawing/2014/main" id="{96D6CEC6-22BC-4E57-A864-7284BEF8D8EB}"/>
                </a:ext>
              </a:extLst>
            </p:cNvPr>
            <p:cNvSpPr txBox="1"/>
            <p:nvPr/>
          </p:nvSpPr>
          <p:spPr>
            <a:xfrm>
              <a:off x="8860635" y="3668099"/>
              <a:ext cx="20835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/>
                <a:t>Naczynie </a:t>
              </a:r>
              <a:r>
                <a:rPr lang="pl-PL" sz="1600" dirty="0" err="1"/>
                <a:t>wzbiorcze</a:t>
              </a:r>
              <a:endParaRPr lang="en-GB" sz="1600" dirty="0"/>
            </a:p>
          </p:txBody>
        </p:sp>
        <p:cxnSp>
          <p:nvCxnSpPr>
            <p:cNvPr id="71" name="Connecteur droit avec flèche 14">
              <a:extLst>
                <a:ext uri="{FF2B5EF4-FFF2-40B4-BE49-F238E27FC236}">
                  <a16:creationId xmlns:a16="http://schemas.microsoft.com/office/drawing/2014/main" id="{48C58C83-37EE-467A-9211-AFC6D1F8F106}"/>
                </a:ext>
              </a:extLst>
            </p:cNvPr>
            <p:cNvCxnSpPr>
              <a:cxnSpLocks/>
              <a:endCxn id="72" idx="1"/>
            </p:cNvCxnSpPr>
            <p:nvPr/>
          </p:nvCxnSpPr>
          <p:spPr>
            <a:xfrm>
              <a:off x="7570603" y="5032015"/>
              <a:ext cx="1290032" cy="266253"/>
            </a:xfrm>
            <a:prstGeom prst="straightConnector1">
              <a:avLst/>
            </a:prstGeom>
            <a:ln>
              <a:solidFill>
                <a:srgbClr val="C4163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F662C5A0-EC43-4869-9F98-F6AC04B8510A}"/>
                </a:ext>
              </a:extLst>
            </p:cNvPr>
            <p:cNvSpPr txBox="1"/>
            <p:nvPr/>
          </p:nvSpPr>
          <p:spPr>
            <a:xfrm>
              <a:off x="8860635" y="5005880"/>
              <a:ext cx="16092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/>
                <a:t>Rurociąg freonowy</a:t>
              </a:r>
              <a:endParaRPr lang="en-GB" sz="1600" dirty="0"/>
            </a:p>
          </p:txBody>
        </p:sp>
        <p:cxnSp>
          <p:nvCxnSpPr>
            <p:cNvPr id="77" name="Connecteur droit avec flèche 38">
              <a:extLst>
                <a:ext uri="{FF2B5EF4-FFF2-40B4-BE49-F238E27FC236}">
                  <a16:creationId xmlns:a16="http://schemas.microsoft.com/office/drawing/2014/main" id="{B894A921-DED3-465A-9FDB-22C27E64347C}"/>
                </a:ext>
              </a:extLst>
            </p:cNvPr>
            <p:cNvCxnSpPr>
              <a:cxnSpLocks/>
              <a:endCxn id="80" idx="1"/>
            </p:cNvCxnSpPr>
            <p:nvPr/>
          </p:nvCxnSpPr>
          <p:spPr>
            <a:xfrm>
              <a:off x="7785980" y="2030530"/>
              <a:ext cx="1074655" cy="113325"/>
            </a:xfrm>
            <a:prstGeom prst="straightConnector1">
              <a:avLst/>
            </a:prstGeom>
            <a:ln>
              <a:solidFill>
                <a:srgbClr val="C4163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CuadroTexto 79">
              <a:extLst>
                <a:ext uri="{FF2B5EF4-FFF2-40B4-BE49-F238E27FC236}">
                  <a16:creationId xmlns:a16="http://schemas.microsoft.com/office/drawing/2014/main" id="{0CA6CE26-A55D-4CD2-817B-732C58D74A02}"/>
                </a:ext>
              </a:extLst>
            </p:cNvPr>
            <p:cNvSpPr txBox="1"/>
            <p:nvPr/>
          </p:nvSpPr>
          <p:spPr>
            <a:xfrm>
              <a:off x="8860635" y="1851467"/>
              <a:ext cx="2408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/>
                <a:t>Przetwornik ciśnienia wody</a:t>
              </a:r>
              <a:endParaRPr lang="en-GB" sz="1600" dirty="0"/>
            </a:p>
          </p:txBody>
        </p:sp>
        <p:cxnSp>
          <p:nvCxnSpPr>
            <p:cNvPr id="81" name="Connecteur droit avec flèche 12">
              <a:extLst>
                <a:ext uri="{FF2B5EF4-FFF2-40B4-BE49-F238E27FC236}">
                  <a16:creationId xmlns:a16="http://schemas.microsoft.com/office/drawing/2014/main" id="{6005A85C-C286-4020-8F77-100C9B1705D1}"/>
                </a:ext>
              </a:extLst>
            </p:cNvPr>
            <p:cNvCxnSpPr>
              <a:cxnSpLocks/>
              <a:endCxn id="82" idx="1"/>
            </p:cNvCxnSpPr>
            <p:nvPr/>
          </p:nvCxnSpPr>
          <p:spPr>
            <a:xfrm flipV="1">
              <a:off x="7460055" y="1606081"/>
              <a:ext cx="1400580" cy="293573"/>
            </a:xfrm>
            <a:prstGeom prst="straightConnector1">
              <a:avLst/>
            </a:prstGeom>
            <a:ln>
              <a:solidFill>
                <a:srgbClr val="C4163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CuadroTexto 81">
              <a:extLst>
                <a:ext uri="{FF2B5EF4-FFF2-40B4-BE49-F238E27FC236}">
                  <a16:creationId xmlns:a16="http://schemas.microsoft.com/office/drawing/2014/main" id="{A626FFC0-CE8D-4CFF-87E7-6E66A7618BF9}"/>
                </a:ext>
              </a:extLst>
            </p:cNvPr>
            <p:cNvSpPr txBox="1"/>
            <p:nvPr/>
          </p:nvSpPr>
          <p:spPr>
            <a:xfrm>
              <a:off x="8860635" y="1436804"/>
              <a:ext cx="16030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/>
                <a:t>Odpowietrznik</a:t>
              </a:r>
              <a:endParaRPr lang="es-ES" sz="1600" dirty="0"/>
            </a:p>
          </p:txBody>
        </p:sp>
      </p:grpSp>
      <p:pic>
        <p:nvPicPr>
          <p:cNvPr id="32" name="Obraz 31">
            <a:extLst>
              <a:ext uri="{FF2B5EF4-FFF2-40B4-BE49-F238E27FC236}">
                <a16:creationId xmlns:a16="http://schemas.microsoft.com/office/drawing/2014/main" id="{D295C2AA-356E-4165-B9CC-640AEEB2D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0550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2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DED752B-650D-4294-A913-A390FD438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10500" cy="6859844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C7A6D407-B29A-44C4-B983-168673CDC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623" y="104732"/>
            <a:ext cx="2502827" cy="3324268"/>
          </a:xfrm>
          <a:prstGeom prst="rect">
            <a:avLst/>
          </a:prstGeom>
        </p:spPr>
      </p:pic>
      <p:pic>
        <p:nvPicPr>
          <p:cNvPr id="10" name="Obraz 9" descr="Obraz zawierający tekst, zegar&#10;&#10;Opis wygenerowany automatycznie">
            <a:extLst>
              <a:ext uri="{FF2B5EF4-FFF2-40B4-BE49-F238E27FC236}">
                <a16:creationId xmlns:a16="http://schemas.microsoft.com/office/drawing/2014/main" id="{4C9192D6-0CD7-4A26-9064-4C7F085BB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27" y="3429000"/>
            <a:ext cx="3431387" cy="2781300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D295C2AA-356E-4165-B9CC-640AEEB2D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0550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D295C2AA-356E-4165-B9CC-640AEEB2D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05500"/>
            <a:ext cx="1733550" cy="9525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522DC63-6AF6-4E46-818A-D51738450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26" y="91593"/>
            <a:ext cx="9268223" cy="65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7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D295C2AA-356E-4165-B9CC-640AEEB2D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05500"/>
            <a:ext cx="1733550" cy="9525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35654CB-904C-43A3-8304-A2D7570DC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84" y="36576"/>
            <a:ext cx="9324371" cy="670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D295C2AA-356E-4165-B9CC-640AEEB2D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05500"/>
            <a:ext cx="1733550" cy="9525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7F810B7-4377-4DE4-8343-934C2D155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50" y="83203"/>
            <a:ext cx="9388576" cy="670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9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9A88066-D258-4DF9-86BA-155347700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1960BF6-A2FB-4490-B0E1-2EFE4D703CA1}" type="datetime1">
              <a:rPr lang="pl-PL" smtClean="0"/>
              <a:t>17.09.2022</a:t>
            </a:fld>
            <a:endParaRPr lang="en-US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CA00B4C-2423-4E0F-85CB-0AEE61149C51}"/>
              </a:ext>
            </a:extLst>
          </p:cNvPr>
          <p:cNvSpPr txBox="1"/>
          <p:nvPr/>
        </p:nvSpPr>
        <p:spPr>
          <a:xfrm>
            <a:off x="228599" y="1171734"/>
            <a:ext cx="118656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800" b="1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COP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 – współczynnik efektywności pompy ciepła wyrażony stosunkiem oddawanej mocy grzewczej(W) do mocy elektrycznej pobieranej(W). Współczynnik określa sprawność pompy ciepła tylko w jednym konkretnym punkcie pracy.</a:t>
            </a:r>
          </a:p>
          <a:p>
            <a:pPr algn="just"/>
            <a:endParaRPr lang="pl-PL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Pompy grunt - woda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S0/W35 lub B0/W35   (solanka / ang.: </a:t>
            </a:r>
            <a:r>
              <a:rPr lang="pl-PL" sz="1800" b="0" i="0" u="none" strike="noStrike" baseline="0" dirty="0" err="1">
                <a:solidFill>
                  <a:srgbClr val="000000"/>
                </a:solidFill>
                <a:latin typeface="Trebuchet MS" panose="020B0603020202020204" pitchFamily="34" charset="0"/>
              </a:rPr>
              <a:t>brine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) 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S0/W50 lub B0/W50</a:t>
            </a:r>
            <a:endParaRPr lang="pl-PL" sz="1800" b="0" i="0" u="none" strike="noStrike" baseline="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just"/>
            <a:endParaRPr lang="pl-PL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Pompy powietrze – woda</a:t>
            </a:r>
          </a:p>
          <a:p>
            <a:r>
              <a:rPr lang="pl-PL" dirty="0">
                <a:solidFill>
                  <a:srgbClr val="000000"/>
                </a:solidFill>
                <a:latin typeface="Trebuchet MS" panose="020B0603020202020204" pitchFamily="34" charset="0"/>
              </a:rPr>
              <a:t>A7/W35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A7/W55</a:t>
            </a:r>
          </a:p>
          <a:p>
            <a:endParaRPr lang="pl-PL" dirty="0">
              <a:latin typeface="Georgia" panose="02040502050405020303" pitchFamily="18" charset="0"/>
            </a:endParaRPr>
          </a:p>
        </p:txBody>
      </p:sp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C54A5660-89BA-40E6-AD33-1233C5DA4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87" y="4207034"/>
            <a:ext cx="10750425" cy="251444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4E5DC14-C8E7-435E-A938-E8EFDA5EA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E424A34A-4D6D-4447-9ECF-A703002D006E}"/>
              </a:ext>
            </a:extLst>
          </p:cNvPr>
          <p:cNvSpPr txBox="1"/>
          <p:nvPr/>
        </p:nvSpPr>
        <p:spPr>
          <a:xfrm>
            <a:off x="5048250" y="1989138"/>
            <a:ext cx="486727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l-PL" sz="1600" dirty="0">
                <a:latin typeface="Georgia" panose="02040502050405020303" pitchFamily="18" charset="0"/>
              </a:rPr>
              <a:t>1)Litera</a:t>
            </a:r>
          </a:p>
          <a:p>
            <a:pPr eaLnBrk="1" hangingPunct="1">
              <a:defRPr/>
            </a:pPr>
            <a:r>
              <a:rPr lang="pl-PL" sz="1600" dirty="0">
                <a:latin typeface="Georgia" panose="02040502050405020303" pitchFamily="18" charset="0"/>
              </a:rPr>
              <a:t>B- </a:t>
            </a:r>
            <a:r>
              <a:rPr lang="pl-PL" sz="1600" dirty="0" err="1">
                <a:latin typeface="Georgia" panose="02040502050405020303" pitchFamily="18" charset="0"/>
              </a:rPr>
              <a:t>Brine</a:t>
            </a:r>
            <a:r>
              <a:rPr lang="pl-PL" sz="1600" dirty="0">
                <a:latin typeface="Georgia" panose="02040502050405020303" pitchFamily="18" charset="0"/>
              </a:rPr>
              <a:t>(solanka</a:t>
            </a:r>
          </a:p>
          <a:p>
            <a:pPr eaLnBrk="1" hangingPunct="1">
              <a:defRPr/>
            </a:pPr>
            <a:r>
              <a:rPr lang="pl-PL" sz="1600" dirty="0">
                <a:latin typeface="Georgia" panose="02040502050405020303" pitchFamily="18" charset="0"/>
              </a:rPr>
              <a:t>W-</a:t>
            </a:r>
            <a:r>
              <a:rPr lang="pl-PL" sz="1600" dirty="0" err="1">
                <a:latin typeface="Georgia" panose="02040502050405020303" pitchFamily="18" charset="0"/>
              </a:rPr>
              <a:t>Water</a:t>
            </a:r>
            <a:r>
              <a:rPr lang="pl-PL" sz="1600" dirty="0">
                <a:latin typeface="Georgia" panose="02040502050405020303" pitchFamily="18" charset="0"/>
              </a:rPr>
              <a:t>(woda)</a:t>
            </a:r>
          </a:p>
          <a:p>
            <a:pPr eaLnBrk="1" hangingPunct="1">
              <a:defRPr/>
            </a:pPr>
            <a:r>
              <a:rPr lang="pl-PL" sz="1600" dirty="0">
                <a:latin typeface="Georgia" panose="02040502050405020303" pitchFamily="18" charset="0"/>
              </a:rPr>
              <a:t>A-</a:t>
            </a:r>
            <a:r>
              <a:rPr lang="pl-PL" sz="1600" dirty="0" err="1">
                <a:latin typeface="Georgia" panose="02040502050405020303" pitchFamily="18" charset="0"/>
              </a:rPr>
              <a:t>Air</a:t>
            </a:r>
            <a:r>
              <a:rPr lang="pl-PL" sz="1600" dirty="0">
                <a:latin typeface="Georgia" panose="02040502050405020303" pitchFamily="18" charset="0"/>
              </a:rPr>
              <a:t> (powietrza</a:t>
            </a:r>
          </a:p>
          <a:p>
            <a:pPr eaLnBrk="1" hangingPunct="1">
              <a:defRPr/>
            </a:pPr>
            <a:r>
              <a:rPr lang="pl-PL" sz="1600" dirty="0">
                <a:latin typeface="Georgia" panose="02040502050405020303" pitchFamily="18" charset="0"/>
              </a:rPr>
              <a:t>E-Earth (Grunt)</a:t>
            </a:r>
          </a:p>
          <a:p>
            <a:pPr eaLnBrk="1" hangingPunct="1">
              <a:defRPr/>
            </a:pPr>
            <a:r>
              <a:rPr lang="pl-PL" sz="1600" dirty="0">
                <a:latin typeface="Georgia" panose="02040502050405020303" pitchFamily="18" charset="0"/>
              </a:rPr>
              <a:t>2)Cyfra - temperatura dolnego źródła </a:t>
            </a:r>
            <a:r>
              <a:rPr lang="pl-PL" sz="1600" baseline="30000" dirty="0">
                <a:latin typeface="Georgia" panose="02040502050405020303" pitchFamily="18" charset="0"/>
              </a:rPr>
              <a:t>o </a:t>
            </a:r>
            <a:r>
              <a:rPr lang="pl-PL" sz="1600" dirty="0">
                <a:latin typeface="Georgia" panose="02040502050405020303" pitchFamily="18" charset="0"/>
              </a:rPr>
              <a:t>C</a:t>
            </a:r>
          </a:p>
          <a:p>
            <a:pPr eaLnBrk="1" hangingPunct="1">
              <a:defRPr/>
            </a:pPr>
            <a:r>
              <a:rPr lang="pl-PL" sz="1600" dirty="0">
                <a:latin typeface="Georgia" panose="02040502050405020303" pitchFamily="18" charset="0"/>
              </a:rPr>
              <a:t>3)Litera - Medium odbiornika ciepła, górne źródło</a:t>
            </a:r>
          </a:p>
          <a:p>
            <a:pPr eaLnBrk="1" hangingPunct="1">
              <a:defRPr/>
            </a:pPr>
            <a:r>
              <a:rPr lang="pl-PL" sz="1600" dirty="0">
                <a:latin typeface="Georgia" panose="02040502050405020303" pitchFamily="18" charset="0"/>
              </a:rPr>
              <a:t>4)Cyfra - Temperatura źródła ciepła </a:t>
            </a:r>
            <a:r>
              <a:rPr lang="pl-PL" sz="1600" baseline="30000" dirty="0" err="1">
                <a:latin typeface="Georgia" panose="02040502050405020303" pitchFamily="18" charset="0"/>
              </a:rPr>
              <a:t>o</a:t>
            </a:r>
            <a:r>
              <a:rPr lang="pl-PL" sz="1600" dirty="0" err="1">
                <a:latin typeface="Georgia" panose="02040502050405020303" pitchFamily="18" charset="0"/>
              </a:rPr>
              <a:t>C</a:t>
            </a:r>
            <a:endParaRPr lang="pl-PL" sz="1600" dirty="0">
              <a:latin typeface="Georgia" panose="02040502050405020303" pitchFamily="18" charset="0"/>
            </a:endParaRPr>
          </a:p>
        </p:txBody>
      </p:sp>
      <p:sp>
        <p:nvSpPr>
          <p:cNvPr id="10" name="pole tekstowe 5">
            <a:extLst>
              <a:ext uri="{FF2B5EF4-FFF2-40B4-BE49-F238E27FC236}">
                <a16:creationId xmlns:a16="http://schemas.microsoft.com/office/drawing/2014/main" id="{41E0A365-E29C-4A3D-B994-D33A930D9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7475" y="2828835"/>
            <a:ext cx="21240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b="1" dirty="0">
                <a:latin typeface="Georgia" panose="02040502050405020303" pitchFamily="18" charset="0"/>
              </a:rPr>
              <a:t>A7W35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b="1" dirty="0">
                <a:latin typeface="Georgia" panose="02040502050405020303" pitchFamily="18" charset="0"/>
              </a:rPr>
              <a:t>A2W35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b="1" dirty="0">
                <a:latin typeface="Georgia" panose="02040502050405020303" pitchFamily="18" charset="0"/>
              </a:rPr>
              <a:t>W10W35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b="1" dirty="0">
                <a:latin typeface="Georgia" panose="02040502050405020303" pitchFamily="18" charset="0"/>
              </a:rPr>
              <a:t>E0W35</a:t>
            </a:r>
          </a:p>
        </p:txBody>
      </p:sp>
    </p:spTree>
    <p:extLst>
      <p:ext uri="{BB962C8B-B14F-4D97-AF65-F5344CB8AC3E}">
        <p14:creationId xmlns:p14="http://schemas.microsoft.com/office/powerpoint/2010/main" val="32313320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B549169-D0B7-4ACB-9B47-73DDCD24C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883F517-6B00-4EBE-BB1E-5A3C870E7B5B}" type="datetime1">
              <a:rPr lang="pl-PL" smtClean="0"/>
              <a:t>17.09.2022</a:t>
            </a:fld>
            <a:endParaRPr lang="en-US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35CF9A7-5A4F-4410-962A-13850AEFD080}"/>
              </a:ext>
            </a:extLst>
          </p:cNvPr>
          <p:cNvSpPr txBox="1"/>
          <p:nvPr/>
        </p:nvSpPr>
        <p:spPr>
          <a:xfrm>
            <a:off x="252412" y="1297805"/>
            <a:ext cx="11687176" cy="2765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800" b="0" i="0" u="none" strike="noStrike" baseline="0">
                <a:solidFill>
                  <a:srgbClr val="000000"/>
                </a:solidFill>
                <a:latin typeface="Georgia" panose="02040502050405020303" pitchFamily="18" charset="0"/>
              </a:rPr>
              <a:t>SCOP</a:t>
            </a:r>
            <a:r>
              <a:rPr lang="pl-PL" sz="1800" b="0" i="0" u="none" strike="noStrike" baseline="0">
                <a:solidFill>
                  <a:srgbClr val="000000"/>
                </a:solidFill>
                <a:latin typeface="Georgia" panose="02040502050405020303" pitchFamily="18" charset="0"/>
              </a:rPr>
              <a:t>–współczynnik efektywności pompy ciepła wyrażony stosunkiem oddawanej energii grzewczej(kWh) do energii elektrycznej pobranej(kWh). Współczynnik określa sprawność pompy ciepła w całym sezonie grzewczym.</a:t>
            </a:r>
          </a:p>
          <a:p>
            <a:pPr algn="just">
              <a:lnSpc>
                <a:spcPct val="150000"/>
              </a:lnSpc>
            </a:pPr>
            <a:r>
              <a:rPr lang="pl-PL" sz="1800" b="0" i="0" u="none" strike="noStrike" baseline="0">
                <a:solidFill>
                  <a:srgbClr val="000000"/>
                </a:solidFill>
                <a:latin typeface="Georgia" panose="02040502050405020303" pitchFamily="18" charset="0"/>
              </a:rPr>
              <a:t> Wartości współczynnika SCOP podawane są dla trzech wyodrębnionych stref klimatycznych (chłodna, umiarkowana, ciepła). Polska zaliczana jest do strefy zimnej. Dodatkowo uwzględnia się częściowe obciążenie mocy pompy ciepła, oraz 4 różne temperatury zasilania od 35°C do 65°C. Norma obliczeniowa szczegółowo uwzględnia wszystkie tryby pracy urządzenia łącznie z grzałką (standby, defrost, rozruch, itp.).</a:t>
            </a:r>
            <a:endParaRPr lang="pl-PL" dirty="0">
              <a:latin typeface="Georgia" panose="02040502050405020303" pitchFamily="18" charset="0"/>
            </a:endParaRPr>
          </a:p>
        </p:txBody>
      </p:sp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9A6B3AF4-69C0-488F-B0D5-0D6D01F91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7" y="4272280"/>
            <a:ext cx="11232506" cy="151892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A4F7F17-CE91-4995-86ED-CF4886A27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370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5DAD8C3-EE30-4DB9-87E7-B94088A9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A883F517-6B00-4EBE-BB1E-5A3C870E7B5B}" type="datetime1">
              <a:rPr lang="pl-PL" smtClean="0"/>
              <a:pPr rtl="0">
                <a:spcAft>
                  <a:spcPts val="600"/>
                </a:spcAft>
              </a:pPr>
              <a:t>17.09.2022</a:t>
            </a:fld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8ED2F72-36AD-4E05-B17A-E2F06CF6C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25" y="998450"/>
            <a:ext cx="9816856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3E9CF1F-F95B-498B-95EF-FF0D5859C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394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2FC69B0-71B1-4424-A0B9-EA960C287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883F517-6B00-4EBE-BB1E-5A3C870E7B5B}" type="datetime1">
              <a:rPr lang="pl-PL" smtClean="0"/>
              <a:t>17.09.2022</a:t>
            </a:fld>
            <a:endParaRPr lang="en-US" dirty="0"/>
          </a:p>
        </p:txBody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F544B125-CB22-4D62-8B26-8C2F35EE6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973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0C621FE-F2E4-4345-A289-DFF7A0E32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883F517-6B00-4EBE-BB1E-5A3C870E7B5B}" type="datetime1">
              <a:rPr lang="pl-PL" smtClean="0"/>
              <a:t>17.09.2022</a:t>
            </a:fld>
            <a:endParaRPr lang="en-US" dirty="0"/>
          </a:p>
        </p:txBody>
      </p:sp>
      <p:pic>
        <p:nvPicPr>
          <p:cNvPr id="4" name="Obraz 3" descr="Obraz zawierający stół&#10;&#10;Opis wygenerowany automatycznie">
            <a:extLst>
              <a:ext uri="{FF2B5EF4-FFF2-40B4-BE49-F238E27FC236}">
                <a16:creationId xmlns:a16="http://schemas.microsoft.com/office/drawing/2014/main" id="{0C1E1B5A-B9FF-492E-BA87-5AB84913D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738"/>
            <a:ext cx="5605174" cy="3996142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98BD75F0-D5D0-4812-BB06-4E67C2467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74" y="1266738"/>
            <a:ext cx="6286968" cy="3213822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A806DBE-1AE9-4605-B8B2-3784B8927518}"/>
              </a:ext>
            </a:extLst>
          </p:cNvPr>
          <p:cNvSpPr/>
          <p:nvPr/>
        </p:nvSpPr>
        <p:spPr>
          <a:xfrm>
            <a:off x="972804" y="343408"/>
            <a:ext cx="2912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Metoda 1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283A67C-B53A-4AE4-B21B-0F3F8C5F97A1}"/>
              </a:ext>
            </a:extLst>
          </p:cNvPr>
          <p:cNvSpPr/>
          <p:nvPr/>
        </p:nvSpPr>
        <p:spPr>
          <a:xfrm>
            <a:off x="6586828" y="343408"/>
            <a:ext cx="2912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Metoda 2</a:t>
            </a:r>
          </a:p>
        </p:txBody>
      </p:sp>
    </p:spTree>
    <p:extLst>
      <p:ext uri="{BB962C8B-B14F-4D97-AF65-F5344CB8AC3E}">
        <p14:creationId xmlns:p14="http://schemas.microsoft.com/office/powerpoint/2010/main" val="4195728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8D6C7C-9DF4-42AF-8257-4C47B220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50CA8E-29E9-4255-834A-5506FCFC9DB9}" type="datetime1">
              <a:rPr lang="en-US" smtClean="0"/>
              <a:pPr>
                <a:spcAft>
                  <a:spcPts val="600"/>
                </a:spcAft>
              </a:pPr>
              <a:t>9/17/2022</a:t>
            </a:fld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5D7A32C-7423-437C-B631-A48EFAFD369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27639" y="997806"/>
            <a:ext cx="10077452" cy="463208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0A3F688-9A20-410C-A0A9-AAEC878B3B64}"/>
              </a:ext>
            </a:extLst>
          </p:cNvPr>
          <p:cNvSpPr txBox="1"/>
          <p:nvPr/>
        </p:nvSpPr>
        <p:spPr>
          <a:xfrm>
            <a:off x="1227639" y="5685341"/>
            <a:ext cx="103208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Scenariusz optymistyczny prognozy dotyczącej rozwoju rynku sprzedaży pomp ciepła do budynków jednorodzinnych w Polsce do 2030 r. 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2894861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342D8C3-5795-4019-ACF5-E2C1B1AD7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883F517-6B00-4EBE-BB1E-5A3C870E7B5B}" type="datetime1">
              <a:rPr lang="pl-PL" smtClean="0"/>
              <a:t>17.09.2022</a:t>
            </a:fld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643B467-32C7-4D11-9430-F3F1BFD88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3" y="0"/>
            <a:ext cx="12200403" cy="2753360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77EB0697-E686-468F-9F31-7AF4FFC49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40" y="2753360"/>
            <a:ext cx="8839200" cy="386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169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0ACB1D1-8FBF-440A-A438-38E2E8684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883F517-6B00-4EBE-BB1E-5A3C870E7B5B}" type="datetime1">
              <a:rPr lang="pl-PL" smtClean="0"/>
              <a:t>17.09.2022</a:t>
            </a:fld>
            <a:endParaRPr lang="en-US" dirty="0"/>
          </a:p>
        </p:txBody>
      </p:sp>
      <p:pic>
        <p:nvPicPr>
          <p:cNvPr id="4" name="Obraz 3" descr="Obraz zawierający stół&#10;&#10;Opis wygenerowany automatycznie">
            <a:extLst>
              <a:ext uri="{FF2B5EF4-FFF2-40B4-BE49-F238E27FC236}">
                <a16:creationId xmlns:a16="http://schemas.microsoft.com/office/drawing/2014/main" id="{82A41568-EB2B-465F-A61E-D63A199E3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" y="508000"/>
            <a:ext cx="12114619" cy="56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318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00E3241-F055-4249-BE2C-0DCE44FE8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883F517-6B00-4EBE-BB1E-5A3C870E7B5B}" type="datetime1">
              <a:rPr lang="pl-PL" smtClean="0"/>
              <a:t>17.09.2022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547367B-683F-4FC0-ABF1-226D1B2D0C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2682600"/>
              </p:ext>
            </p:extLst>
          </p:nvPr>
        </p:nvGraphicFramePr>
        <p:xfrm>
          <a:off x="0" y="1"/>
          <a:ext cx="12192000" cy="3200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CE85CC3-D8F4-4A48-9060-8139CEBFAF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9128977"/>
              </p:ext>
            </p:extLst>
          </p:nvPr>
        </p:nvGraphicFramePr>
        <p:xfrm>
          <a:off x="0" y="3000376"/>
          <a:ext cx="12192000" cy="3200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B7E9B45D-A0AB-4CC4-9BEF-0DE4FF24D6B9}"/>
              </a:ext>
            </a:extLst>
          </p:cNvPr>
          <p:cNvCxnSpPr>
            <a:cxnSpLocks/>
          </p:cNvCxnSpPr>
          <p:nvPr/>
        </p:nvCxnSpPr>
        <p:spPr>
          <a:xfrm flipH="1" flipV="1">
            <a:off x="1609726" y="2705102"/>
            <a:ext cx="4105274" cy="790572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31F9467C-49D9-401D-9933-0FF897F397EC}"/>
              </a:ext>
            </a:extLst>
          </p:cNvPr>
          <p:cNvCxnSpPr>
            <a:cxnSpLocks/>
          </p:cNvCxnSpPr>
          <p:nvPr/>
        </p:nvCxnSpPr>
        <p:spPr>
          <a:xfrm flipH="1" flipV="1">
            <a:off x="4019552" y="2705102"/>
            <a:ext cx="1781172" cy="723898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8FE7338C-409B-42DC-B3EB-685BD289D28B}"/>
              </a:ext>
            </a:extLst>
          </p:cNvPr>
          <p:cNvCxnSpPr>
            <a:cxnSpLocks/>
          </p:cNvCxnSpPr>
          <p:nvPr/>
        </p:nvCxnSpPr>
        <p:spPr>
          <a:xfrm flipH="1" flipV="1">
            <a:off x="6095999" y="2907504"/>
            <a:ext cx="1" cy="401639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7F76E0DB-1DA5-4855-95BD-C6E057E8D6DD}"/>
              </a:ext>
            </a:extLst>
          </p:cNvPr>
          <p:cNvCxnSpPr>
            <a:cxnSpLocks/>
          </p:cNvCxnSpPr>
          <p:nvPr/>
        </p:nvCxnSpPr>
        <p:spPr>
          <a:xfrm flipV="1">
            <a:off x="6391275" y="2816622"/>
            <a:ext cx="1876425" cy="612378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E36073E2-1D51-466F-A47A-4117F6283717}"/>
              </a:ext>
            </a:extLst>
          </p:cNvPr>
          <p:cNvCxnSpPr>
            <a:cxnSpLocks/>
          </p:cNvCxnSpPr>
          <p:nvPr/>
        </p:nvCxnSpPr>
        <p:spPr>
          <a:xfrm flipV="1">
            <a:off x="6477002" y="2705102"/>
            <a:ext cx="4292598" cy="790572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2796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23C1D3F-FBB2-4C19-A496-986EB464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883F517-6B00-4EBE-BB1E-5A3C870E7B5B}" type="datetime1">
              <a:rPr lang="pl-PL" smtClean="0"/>
              <a:t>17.09.2022</a:t>
            </a:fld>
            <a:endParaRPr lang="en-US" dirty="0"/>
          </a:p>
        </p:txBody>
      </p:sp>
      <p:pic>
        <p:nvPicPr>
          <p:cNvPr id="4" name="Obraz 3" descr="Obraz zawierający stół&#10;&#10;Opis wygenerowany automatycznie">
            <a:extLst>
              <a:ext uri="{FF2B5EF4-FFF2-40B4-BE49-F238E27FC236}">
                <a16:creationId xmlns:a16="http://schemas.microsoft.com/office/drawing/2014/main" id="{5D4C63F1-2694-43BA-8129-DA4DE38B8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4170" cy="657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421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stół&#10;&#10;Opis wygenerowany automatycznie">
            <a:extLst>
              <a:ext uri="{FF2B5EF4-FFF2-40B4-BE49-F238E27FC236}">
                <a16:creationId xmlns:a16="http://schemas.microsoft.com/office/drawing/2014/main" id="{004CF970-3800-45A4-89C4-59D1AC55D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0" y="38910"/>
            <a:ext cx="11949294" cy="6721475"/>
          </a:xfrm>
          <a:prstGeom prst="rect">
            <a:avLst/>
          </a:prstGeom>
        </p:spPr>
      </p:pic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0F85E05-D2C9-428E-BF58-F9C4C73EA3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A883F517-6B00-4EBE-BB1E-5A3C870E7B5B}" type="datetime1">
              <a:rPr lang="pl-PL" smtClean="0"/>
              <a:pPr rtl="0">
                <a:spcAft>
                  <a:spcPts val="600"/>
                </a:spcAft>
              </a:pPr>
              <a:t>17.09.2022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429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FBAB246-E11F-4E2E-9069-20E3EF6A3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883F517-6B00-4EBE-BB1E-5A3C870E7B5B}" type="datetime1">
              <a:rPr lang="pl-PL" smtClean="0"/>
              <a:t>17.09.2022</a:t>
            </a:fld>
            <a:endParaRPr lang="en-US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79EEAA6-C21A-4122-BFF3-82B6D882716C}"/>
              </a:ext>
            </a:extLst>
          </p:cNvPr>
          <p:cNvSpPr/>
          <p:nvPr/>
        </p:nvSpPr>
        <p:spPr>
          <a:xfrm>
            <a:off x="163735" y="136525"/>
            <a:ext cx="11864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WYZNACZENIE PUNKTU BIWALENTNEGO</a:t>
            </a:r>
            <a:endParaRPr lang="pl-P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FB783F05-EAD7-4A72-A3A2-66CED3AE408A}"/>
              </a:ext>
            </a:extLst>
          </p:cNvPr>
          <p:cNvCxnSpPr>
            <a:cxnSpLocks/>
          </p:cNvCxnSpPr>
          <p:nvPr/>
        </p:nvCxnSpPr>
        <p:spPr>
          <a:xfrm flipH="1">
            <a:off x="3841392" y="949028"/>
            <a:ext cx="2092685" cy="6850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5">
            <a:extLst>
              <a:ext uri="{FF2B5EF4-FFF2-40B4-BE49-F238E27FC236}">
                <a16:creationId xmlns:a16="http://schemas.microsoft.com/office/drawing/2014/main" id="{20182D99-C981-434A-AA26-67C149250010}"/>
              </a:ext>
            </a:extLst>
          </p:cNvPr>
          <p:cNvSpPr/>
          <p:nvPr/>
        </p:nvSpPr>
        <p:spPr>
          <a:xfrm>
            <a:off x="927063" y="1536184"/>
            <a:ext cx="5007012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Zapotrzebowanie budynku na moc cieplną</a:t>
            </a: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DA9879E2-CFD2-44FF-8792-4F2385EBF021}"/>
              </a:ext>
            </a:extLst>
          </p:cNvPr>
          <p:cNvCxnSpPr>
            <a:cxnSpLocks/>
          </p:cNvCxnSpPr>
          <p:nvPr/>
        </p:nvCxnSpPr>
        <p:spPr>
          <a:xfrm>
            <a:off x="5934075" y="949028"/>
            <a:ext cx="2342092" cy="6384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>
            <a:extLst>
              <a:ext uri="{FF2B5EF4-FFF2-40B4-BE49-F238E27FC236}">
                <a16:creationId xmlns:a16="http://schemas.microsoft.com/office/drawing/2014/main" id="{41EBC4BA-DAE4-4BB0-8130-29D6F0DFCB29}"/>
              </a:ext>
            </a:extLst>
          </p:cNvPr>
          <p:cNvSpPr/>
          <p:nvPr/>
        </p:nvSpPr>
        <p:spPr>
          <a:xfrm>
            <a:off x="6726562" y="1536184"/>
            <a:ext cx="3594510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Nominalna moc pompy ciepła</a:t>
            </a:r>
          </a:p>
        </p:txBody>
      </p:sp>
      <p:graphicFrame>
        <p:nvGraphicFramePr>
          <p:cNvPr id="20" name="Wykres 19">
            <a:extLst>
              <a:ext uri="{FF2B5EF4-FFF2-40B4-BE49-F238E27FC236}">
                <a16:creationId xmlns:a16="http://schemas.microsoft.com/office/drawing/2014/main" id="{8E39AEA0-5F31-484B-83A3-B9370F20EE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323613"/>
              </p:ext>
            </p:extLst>
          </p:nvPr>
        </p:nvGraphicFramePr>
        <p:xfrm>
          <a:off x="163735" y="2119527"/>
          <a:ext cx="11864530" cy="4553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41511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Symbol zastępczy zawartości 5">
            <a:extLst>
              <a:ext uri="{FF2B5EF4-FFF2-40B4-BE49-F238E27FC236}">
                <a16:creationId xmlns:a16="http://schemas.microsoft.com/office/drawing/2014/main" id="{D4887BE1-3ACD-4675-BB01-9F6DC005B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3" b="12077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8D6C7C-9DF4-42AF-8257-4C47B220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50CA8E-29E9-4255-834A-5506FCFC9DB9}" type="datetime1">
              <a:rPr lang="en-US" smtClean="0"/>
              <a:pPr>
                <a:spcAft>
                  <a:spcPts val="600"/>
                </a:spcAft>
              </a:pPr>
              <a:t>9/17/2022</a:t>
            </a:fld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477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1" b="66922"/>
          <a:stretch/>
        </p:blipFill>
        <p:spPr>
          <a:xfrm>
            <a:off x="621793" y="452718"/>
            <a:ext cx="8861898" cy="1050587"/>
          </a:xfr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74" r="4669" b="8887"/>
          <a:stretch/>
        </p:blipFill>
        <p:spPr>
          <a:xfrm>
            <a:off x="184826" y="1503304"/>
            <a:ext cx="11791853" cy="535469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8B7AE3D-0340-427F-8E0A-1BB493FAB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583" y="75406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763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" t="36272" r="3764" b="25860"/>
          <a:stretch/>
        </p:blipFill>
        <p:spPr>
          <a:xfrm>
            <a:off x="-77822" y="0"/>
            <a:ext cx="12192000" cy="3612548"/>
          </a:xfr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1" r="8262" b="13524"/>
          <a:stretch/>
        </p:blipFill>
        <p:spPr>
          <a:xfrm>
            <a:off x="-1" y="2729580"/>
            <a:ext cx="11225719" cy="412842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958B6B7-4599-41AF-8A37-2CB773471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2" y="75406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98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07821" y="1829359"/>
            <a:ext cx="4717915" cy="1400530"/>
          </a:xfrm>
        </p:spPr>
        <p:txBody>
          <a:bodyPr>
            <a:normAutofit fontScale="90000"/>
          </a:bodyPr>
          <a:lstStyle/>
          <a:p>
            <a:r>
              <a:rPr lang="pl-PL" sz="2000" dirty="0"/>
              <a:t>Ze względu na:</a:t>
            </a:r>
            <a:br>
              <a:rPr lang="pl-PL" sz="2000" dirty="0"/>
            </a:br>
            <a:r>
              <a:rPr lang="pl-PL" sz="2000" dirty="0"/>
              <a:t>-pracę wentylatora</a:t>
            </a:r>
            <a:br>
              <a:rPr lang="pl-PL" sz="2000" dirty="0"/>
            </a:br>
            <a:r>
              <a:rPr lang="pl-PL" sz="2000" dirty="0"/>
              <a:t>- przetłaczanie przez wentylator pompy </a:t>
            </a:r>
            <a:r>
              <a:rPr lang="pl-PL" sz="1800" dirty="0"/>
              <a:t>ciepła dużych ilości powietrza </a:t>
            </a:r>
            <a:br>
              <a:rPr lang="pl-PL" sz="1800" dirty="0"/>
            </a:br>
            <a:r>
              <a:rPr lang="pl-PL" sz="1800" dirty="0"/>
              <a:t>-pracę sprężarki</a:t>
            </a:r>
            <a:br>
              <a:rPr lang="pl-PL" sz="1800" dirty="0"/>
            </a:br>
            <a:r>
              <a:rPr lang="pl-PL" sz="1800" dirty="0"/>
              <a:t> powstaje charakterystyczny” szum pracy”</a:t>
            </a:r>
            <a:br>
              <a:rPr lang="pl-PL" sz="1800" dirty="0"/>
            </a:br>
            <a:endParaRPr lang="pl-PL" sz="20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9" r="4496" b="27667"/>
          <a:stretch/>
        </p:blipFill>
        <p:spPr>
          <a:xfrm>
            <a:off x="0" y="0"/>
            <a:ext cx="12192000" cy="1605064"/>
          </a:xfr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" t="20171" r="4438" b="10276"/>
          <a:stretch/>
        </p:blipFill>
        <p:spPr>
          <a:xfrm>
            <a:off x="-90790" y="1605064"/>
            <a:ext cx="7432348" cy="5252936"/>
          </a:xfrm>
          <a:prstGeom prst="rect">
            <a:avLst/>
          </a:prstGeom>
        </p:spPr>
      </p:pic>
      <p:pic>
        <p:nvPicPr>
          <p:cNvPr id="6" name="Symbol zastępczy zawartości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9" r="4496" b="27667"/>
          <a:stretch/>
        </p:blipFill>
        <p:spPr>
          <a:xfrm>
            <a:off x="1" y="0"/>
            <a:ext cx="7305472" cy="160506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3D39A2B-1802-4F29-A29C-A877486DF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2" y="75406"/>
            <a:ext cx="928018" cy="5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47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8D6C7C-9DF4-42AF-8257-4C47B220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50CA8E-29E9-4255-834A-5506FCFC9DB9}" type="datetime1">
              <a:rPr lang="en-US" smtClean="0"/>
              <a:pPr>
                <a:spcAft>
                  <a:spcPts val="600"/>
                </a:spcAft>
              </a:pPr>
              <a:t>9/17/2022</a:t>
            </a:fld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0A3F688-9A20-410C-A0A9-AAEC878B3B64}"/>
              </a:ext>
            </a:extLst>
          </p:cNvPr>
          <p:cNvSpPr txBox="1"/>
          <p:nvPr/>
        </p:nvSpPr>
        <p:spPr>
          <a:xfrm>
            <a:off x="1227639" y="5685341"/>
            <a:ext cx="103208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Scenariusz </a:t>
            </a:r>
            <a:r>
              <a:rPr lang="pl-PL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bazowy</a:t>
            </a:r>
            <a:r>
              <a:rPr lang="pl-PL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prognozy dotyczącej rozwoju rynku sprzedaży pomp ciepła do budynków jednorodzinnych w Polsce do 2030 r. </a:t>
            </a:r>
            <a:endParaRPr lang="pl-PL" sz="1400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41A3DC8-7355-4C42-9E39-0245A32C3A5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20750" y="1182220"/>
            <a:ext cx="10184144" cy="436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839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9" r="4496" b="27667"/>
          <a:stretch/>
        </p:blipFill>
        <p:spPr>
          <a:xfrm>
            <a:off x="0" y="-194553"/>
            <a:ext cx="12023387" cy="1605064"/>
          </a:xfr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7" r="3974" b="10162"/>
          <a:stretch/>
        </p:blipFill>
        <p:spPr>
          <a:xfrm>
            <a:off x="155641" y="1704112"/>
            <a:ext cx="9503923" cy="52317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ABEB47F-5555-4811-A294-D230C4957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2" y="-153748"/>
            <a:ext cx="1248058" cy="68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27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084" r="4364" b="6566"/>
          <a:stretch/>
        </p:blipFill>
        <p:spPr>
          <a:xfrm>
            <a:off x="-1741" y="-1"/>
            <a:ext cx="11704115" cy="6916069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C66D48C-D0D4-41D1-A4D9-6DD79C4F5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0550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828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r="5929" b="6566"/>
          <a:stretch/>
        </p:blipFill>
        <p:spPr>
          <a:xfrm>
            <a:off x="-1" y="0"/>
            <a:ext cx="11293813" cy="6805514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395AF47-6EFC-4C11-8390-EFD654F88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853014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323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pl-PL" sz="3600"/>
              <a:t>Zmniejszenie poziomu hałasu: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pl-PL" sz="1400" dirty="0"/>
              <a:t>Nie należy montować pomp ciepła w pobliżu/obok ścian sypialni lub pokoi dziecięcych.</a:t>
            </a:r>
          </a:p>
          <a:p>
            <a:r>
              <a:rPr lang="pl-PL" sz="1400" dirty="0"/>
              <a:t>Wobec tego przyłącza powinny być wykonane z elementów elastycznych, </a:t>
            </a:r>
          </a:p>
          <a:p>
            <a:r>
              <a:rPr lang="pl-PL" sz="1400" dirty="0"/>
              <a:t> Rozważyć możliwość  obniżenia poziomu akustycznego pompy ciepła w wersji „monoblok” przez zastosowanie tłumików drgań powietrza,</a:t>
            </a:r>
          </a:p>
          <a:p>
            <a:r>
              <a:rPr lang="pl-PL" sz="1400" dirty="0"/>
              <a:t>Szczególnie istotne jest unikanie zwiększenia poziomu hałasu zarówno w kierunku sąsiadów, jak i własnego domu. </a:t>
            </a:r>
          </a:p>
          <a:p>
            <a:r>
              <a:rPr lang="pl-PL" sz="1400" dirty="0"/>
              <a:t> Przejścia rur przez ściany i stropy powinny być zabezpieczone przed przenoszeniem dźwięku. </a:t>
            </a:r>
          </a:p>
          <a:p>
            <a:r>
              <a:rPr lang="pl-PL" sz="1400" dirty="0"/>
              <a:t>Rośliny umieszczone przed ścianami mogą zmniejszyć odbicie fal dźwiękowych przez ich pochłanianie, </a:t>
            </a:r>
          </a:p>
          <a:p>
            <a:r>
              <a:rPr lang="pl-PL" sz="1400" dirty="0"/>
              <a:t>Nie należy ustawiać  pomp ciepła na podłożach odbijających fale dźwiękowe (duże powierzchnie o podłożu odbijającym fale dźwiękowe mogą powodować zwiększenie poziomu hałasu o 3 </a:t>
            </a:r>
            <a:r>
              <a:rPr lang="pl-PL" sz="1400" dirty="0" err="1"/>
              <a:t>dB</a:t>
            </a:r>
            <a:r>
              <a:rPr lang="pl-PL" sz="1400" dirty="0"/>
              <a:t>(A) w porównaniu z powierzchniami porośniętymi trawą lub roślinami), </a:t>
            </a:r>
          </a:p>
          <a:p>
            <a:r>
              <a:rPr lang="pl-PL" sz="1400" dirty="0"/>
              <a:t>Przy ustawianiu PC pomiędzy dwoma ścianami lub w kącie, gdzie odbicia fal dźwiękowych mogą powodować zwiększenie poziomu hałasu, bezwzględnie przestrzegać zalecenia producentów.</a:t>
            </a:r>
          </a:p>
          <a:p>
            <a:r>
              <a:rPr lang="pl-PL" sz="1400" dirty="0"/>
              <a:t>Do obniżenia poziomu hałasu przyczyniają się powierzchnie trawiaste i pokryte roślinami, Bezpośrednie rozchodzenie się fal dźwiękowych można ograniczyć w znacznym stopniu przez zastosowanie  szpaleru drzew, żywopłotów lub palisad, architektury ogrodowej.</a:t>
            </a:r>
          </a:p>
          <a:p>
            <a:endParaRPr lang="pl-PL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1C08188-3231-4E20-94C0-95F279560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822" y="5874166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23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54887" cy="3278221"/>
          </a:xfr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" t="-1304" r="1822" b="1304"/>
          <a:stretch/>
        </p:blipFill>
        <p:spPr>
          <a:xfrm>
            <a:off x="-54280" y="3128643"/>
            <a:ext cx="8803532" cy="3729357"/>
          </a:xfrm>
          <a:prstGeom prst="rect">
            <a:avLst/>
          </a:prstGeom>
        </p:spPr>
      </p:pic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234" y="0"/>
            <a:ext cx="4452383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C7FD983-C565-4C36-A5DA-03F945B8C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6126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25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pl-PL" sz="3600"/>
              <a:t>Napływ i odpływ powietrza. Zła lokalizacja.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endParaRPr lang="pl-PL" sz="1600" dirty="0"/>
          </a:p>
          <a:p>
            <a:r>
              <a:rPr lang="pl-PL" sz="1600" dirty="0"/>
              <a:t>Dla pomp ciepła w wykonaniu zewnętrznym należy zapewnić swobodny, nieograniczony przepływ powietrza wokół urządzenia</a:t>
            </a:r>
          </a:p>
          <a:p>
            <a:r>
              <a:rPr lang="pl-PL" sz="1600" dirty="0"/>
              <a:t>Wielu wykonawców montuje takie jednostki na fasadzie budynku. W niektórych przypadkach  jest to rażącym błędem. Jednostka zewnętrzna powinna mieć zapewnioną </a:t>
            </a:r>
            <a:r>
              <a:rPr lang="pl-PL" sz="1600" b="1" dirty="0"/>
              <a:t>wystarczającą przestrzeń wokół siebie</a:t>
            </a:r>
            <a:r>
              <a:rPr lang="pl-PL" sz="1600" dirty="0"/>
              <a:t>. </a:t>
            </a:r>
          </a:p>
          <a:p>
            <a:r>
              <a:rPr lang="pl-PL" sz="1600" dirty="0"/>
              <a:t>Może powodować przenoszenie drgań na bryłę budynku oraz, w przypadku skierowania wydmuchu na ścianę   skutkować zawilgoceniem ściany.</a:t>
            </a:r>
          </a:p>
          <a:p>
            <a:endParaRPr lang="pl-PL" sz="1600" dirty="0"/>
          </a:p>
          <a:p>
            <a:r>
              <a:rPr lang="pl-PL" sz="1600" dirty="0"/>
              <a:t>Kierunek odprowadzenia powietrza. W idealnym przypadku kierunek wylotu powietrza jest zgodny z różą wiatru, głównym kierunkiem wiatru. W przypadku odwrotnym spada temperatura powietrza zasysanego przez pompę ciepła, w konsekwencji spada moc grzewcza urządzenia oraz współczynnik COP pompy ciepła, SCOP systemu, a rosną koszty eksploatacyjne.</a:t>
            </a:r>
          </a:p>
          <a:p>
            <a:r>
              <a:rPr lang="pl-PL" sz="1600" dirty="0"/>
              <a:t>• Unikać możliwości mieszania się powietrza doprowadzanego do pompy ciepła z odprowadzanym – konsekwencje zjawiska opisano powyżej.</a:t>
            </a:r>
          </a:p>
          <a:p>
            <a:r>
              <a:rPr lang="pl-PL" sz="1600" dirty="0"/>
              <a:t>-Należy j unikać kierowania odprowadzanego zimnego powietrza w stronę tarasów, balkonów sąsiadów, a także bezpośrednio na ściany budynku czy garażu.</a:t>
            </a:r>
          </a:p>
          <a:p>
            <a:endParaRPr lang="pl-PL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D3A68F1D-F5F1-44FD-885D-C39EBB912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41181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113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pl-PL" sz="3600"/>
              <a:t>Źle dobrane kanały powietrzne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pPr lvl="0"/>
            <a:r>
              <a:rPr lang="pl-PL" sz="2000"/>
              <a:t>Pompa ciepła do prawidłowej pracy potrzebuje przetłoczyć przez parowacz odpowiednią ilość powietrza (zależy to zwłaszcza od mocy grzewczej urządzenia – im większa – tym strumień powietrza większy). </a:t>
            </a:r>
          </a:p>
          <a:p>
            <a:pPr lvl="0"/>
            <a:r>
              <a:rPr lang="pl-PL" sz="2000"/>
              <a:t>Jeśli kanały doprowadzające i odprowadzające powietrze będą zbyt długie, o zbyt małym przekroju lub zanieczyszczone, to przez urządzenie będzie przepływać ilość powietrza mniejsza niż zadana w projekcie (zwiększą się opory przepływu).</a:t>
            </a:r>
          </a:p>
          <a:p>
            <a:pPr lvl="0"/>
            <a:r>
              <a:rPr lang="pl-PL" sz="2000"/>
              <a:t>Spowoduje to obniżenie współczynnika efektywności całej pompy ciepła, która będzie pracować jak dla temperatury otoczenia kilka-kilkanaście stopni niższej.</a:t>
            </a:r>
          </a:p>
          <a:p>
            <a:pPr lvl="0"/>
            <a:r>
              <a:rPr lang="pl-PL" sz="2000"/>
              <a:t>  </a:t>
            </a:r>
          </a:p>
          <a:p>
            <a:endParaRPr lang="pl-PL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B77A142-24DD-43C8-8133-B9AB68DE7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850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8" b="26273"/>
          <a:stretch/>
        </p:blipFill>
        <p:spPr>
          <a:xfrm>
            <a:off x="0" y="-136186"/>
            <a:ext cx="12192000" cy="1624520"/>
          </a:xfr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1" r="2930" b="17930"/>
          <a:stretch/>
        </p:blipFill>
        <p:spPr>
          <a:xfrm>
            <a:off x="0" y="1070449"/>
            <a:ext cx="12192000" cy="578755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C8D90E6-F254-495C-AB98-434D937E9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-155109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157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4" r="3626" b="5641"/>
          <a:stretch/>
        </p:blipFill>
        <p:spPr>
          <a:xfrm>
            <a:off x="0" y="0"/>
            <a:ext cx="11832972" cy="6895939"/>
          </a:xfr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4" r="3626" b="5641"/>
          <a:stretch/>
        </p:blipFill>
        <p:spPr>
          <a:xfrm>
            <a:off x="0" y="0"/>
            <a:ext cx="11832972" cy="6895939"/>
          </a:xfrm>
          <a:prstGeom prst="rect">
            <a:avLst/>
          </a:prstGeom>
        </p:spPr>
      </p:pic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4" y="2591485"/>
            <a:ext cx="5972885" cy="411087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E628DB2-F351-4E06-8A32-C5B33CAC0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461" y="5826982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991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3" t="18314" r="5233" b="30173"/>
          <a:stretch/>
        </p:blipFill>
        <p:spPr>
          <a:xfrm>
            <a:off x="6857999" y="0"/>
            <a:ext cx="5223753" cy="4747098"/>
          </a:xfr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76268" r="5073" b="7728"/>
          <a:stretch/>
        </p:blipFill>
        <p:spPr>
          <a:xfrm>
            <a:off x="6867275" y="5199816"/>
            <a:ext cx="5214477" cy="1264596"/>
          </a:xfrm>
          <a:prstGeom prst="rect">
            <a:avLst/>
          </a:prstGeom>
        </p:spPr>
      </p:pic>
      <p:pic>
        <p:nvPicPr>
          <p:cNvPr id="6" name="Symbol zastępczy zawartości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r="4147" b="6103"/>
          <a:stretch/>
        </p:blipFill>
        <p:spPr>
          <a:xfrm>
            <a:off x="0" y="2045575"/>
            <a:ext cx="6857999" cy="4925676"/>
          </a:xfrm>
          <a:prstGeom prst="rect">
            <a:avLst/>
          </a:prstGeom>
        </p:spPr>
      </p:pic>
      <p:pic>
        <p:nvPicPr>
          <p:cNvPr id="7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5" b="26737"/>
          <a:stretch/>
        </p:blipFill>
        <p:spPr>
          <a:xfrm>
            <a:off x="0" y="-33919"/>
            <a:ext cx="6984460" cy="2079493"/>
          </a:xfrm>
        </p:spPr>
      </p:pic>
      <p:pic>
        <p:nvPicPr>
          <p:cNvPr id="8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5" b="26737"/>
          <a:stretch/>
        </p:blipFill>
        <p:spPr>
          <a:xfrm>
            <a:off x="80254" y="0"/>
            <a:ext cx="6823952" cy="2028616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EAA2378-F113-4CD2-80D6-4FFE53FC2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2" y="75406"/>
            <a:ext cx="1357786" cy="7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23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8D6C7C-9DF4-42AF-8257-4C47B220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50CA8E-29E9-4255-834A-5506FCFC9DB9}" type="datetime1">
              <a:rPr lang="en-US" smtClean="0"/>
              <a:pPr>
                <a:spcAft>
                  <a:spcPts val="600"/>
                </a:spcAft>
              </a:pPr>
              <a:t>9/17/2022</a:t>
            </a:fld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Symbol zastępczy zawartości 5">
            <a:extLst>
              <a:ext uri="{FF2B5EF4-FFF2-40B4-BE49-F238E27FC236}">
                <a16:creationId xmlns:a16="http://schemas.microsoft.com/office/drawing/2014/main" id="{46FF65B2-C59E-4CD1-B694-92A853400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75" y="544436"/>
            <a:ext cx="7575264" cy="5908707"/>
          </a:xfrm>
          <a:prstGeom prst="rect">
            <a:avLst/>
          </a:prstGeom>
          <a:ln>
            <a:noFill/>
          </a:ln>
        </p:spPr>
      </p:pic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9D9E912-17A1-4450-BFF7-22E905F4E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289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1" b="26969"/>
          <a:stretch/>
        </p:blipFill>
        <p:spPr>
          <a:xfrm>
            <a:off x="0" y="0"/>
            <a:ext cx="11887200" cy="1634247"/>
          </a:xfr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5" r="5582" b="6799"/>
          <a:stretch/>
        </p:blipFill>
        <p:spPr>
          <a:xfrm>
            <a:off x="-152400" y="1569197"/>
            <a:ext cx="12344400" cy="5288803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943600" y="7203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pic>
        <p:nvPicPr>
          <p:cNvPr id="6" name="Symbol zastępczy zawartości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8" r="54386" b="26969"/>
          <a:stretch/>
        </p:blipFill>
        <p:spPr>
          <a:xfrm>
            <a:off x="-184731" y="473655"/>
            <a:ext cx="5612860" cy="1084252"/>
          </a:xfrm>
          <a:prstGeom prst="rect">
            <a:avLst/>
          </a:prstGeom>
        </p:spPr>
      </p:pic>
      <p:pic>
        <p:nvPicPr>
          <p:cNvPr id="7" name="Symbol zastępczy zawartości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8" r="54386" b="26969"/>
          <a:stretch/>
        </p:blipFill>
        <p:spPr>
          <a:xfrm>
            <a:off x="4435812" y="5353256"/>
            <a:ext cx="7558297" cy="1504744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32331" y="36815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dirty="0"/>
              <a:t>Nadmierne oblodzenie parownika, zamarzanie</a:t>
            </a:r>
          </a:p>
          <a:p>
            <a:r>
              <a:rPr lang="pl-PL" sz="2400" dirty="0"/>
              <a:t>Przewodów, zamarzanie odpływu skroplin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2BC381F-F9D7-4C8C-9CF3-C2109752A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0550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672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9" r="4321" b="6227"/>
          <a:stretch/>
        </p:blipFill>
        <p:spPr>
          <a:xfrm>
            <a:off x="-77821" y="0"/>
            <a:ext cx="12192000" cy="6893678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7DBE415-B855-495E-9493-8CF70641E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941178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476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8" r="2799" b="6801"/>
          <a:stretch/>
        </p:blipFill>
        <p:spPr>
          <a:xfrm>
            <a:off x="-1" y="0"/>
            <a:ext cx="12013661" cy="6830070"/>
          </a:xfrm>
        </p:spPr>
      </p:pic>
    </p:spTree>
    <p:extLst>
      <p:ext uri="{BB962C8B-B14F-4D97-AF65-F5344CB8AC3E}">
        <p14:creationId xmlns:p14="http://schemas.microsoft.com/office/powerpoint/2010/main" val="42764683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pl-PL" sz="3600"/>
              <a:t>Zamarzanie przewodów: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r>
              <a:rPr lang="pl-PL" sz="1400" b="1"/>
              <a:t>Jednym z problemów instalacji typu monoblok to konieczność zapewnienia ochrony przed zamrożeniem odcinka rurociągu łączącego pompę ciepła z budynkiem. Taka sytuacja może być groźna dla instalacji w trakcie przerwy w dostawie prądu.</a:t>
            </a:r>
          </a:p>
          <a:p>
            <a:pPr marL="0" indent="0">
              <a:buNone/>
            </a:pPr>
            <a:r>
              <a:rPr lang="pl-PL" sz="1400"/>
              <a:t>     Konieczny jest zawór zabezpieczający przed zamarzaniem </a:t>
            </a:r>
            <a:r>
              <a:rPr lang="pl-PL" sz="1400" b="1"/>
              <a:t>.</a:t>
            </a:r>
            <a:endParaRPr lang="pl-PL" sz="1400"/>
          </a:p>
          <a:p>
            <a:r>
              <a:rPr lang="pl-PL" sz="1400"/>
              <a:t>Zawór pozwala na opróżnienie przewodów znajdujących się na zewnątrz budynku w okresie niskich temperatur w przypadku braku zasilania elektrycznego (zawór otwiera się kiedy temperatura czynnik spadnie poniżej 3 stopni Celsjusza) .</a:t>
            </a:r>
          </a:p>
          <a:p>
            <a:r>
              <a:rPr lang="pl-PL" sz="1400"/>
              <a:t>Dla prawidłowego zadziałania zaworu niezwykle istotne jest jego odpowiednie umiejscowienie względem innych elementów.</a:t>
            </a:r>
          </a:p>
          <a:p>
            <a:endParaRPr lang="pl-PL" sz="14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Symbol zastępczy zawartości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9" b="46449"/>
          <a:stretch/>
        </p:blipFill>
        <p:spPr>
          <a:xfrm>
            <a:off x="5295320" y="3031628"/>
            <a:ext cx="6253212" cy="186459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Obraz 13">
            <a:extLst>
              <a:ext uri="{FF2B5EF4-FFF2-40B4-BE49-F238E27FC236}">
                <a16:creationId xmlns:a16="http://schemas.microsoft.com/office/drawing/2014/main" id="{8EFFCCD8-147D-4C87-94D8-40984F67A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10183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76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746893" cy="422771"/>
          </a:xfrm>
        </p:spPr>
        <p:txBody>
          <a:bodyPr>
            <a:normAutofit fontScale="90000"/>
          </a:bodyPr>
          <a:lstStyle/>
          <a:p>
            <a:r>
              <a:rPr lang="pl-PL" sz="1600" dirty="0"/>
              <a:t>Wymiennik zlokalizowany w dolnej części urządzenia monoblok.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0" y="1923898"/>
            <a:ext cx="2857500" cy="2838450"/>
          </a:xfrm>
        </p:spPr>
      </p:pic>
      <p:sp>
        <p:nvSpPr>
          <p:cNvPr id="5" name="Prostokąt 4"/>
          <p:cNvSpPr/>
          <p:nvPr/>
        </p:nvSpPr>
        <p:spPr>
          <a:xfrm>
            <a:off x="4046706" y="664103"/>
            <a:ext cx="39007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Wymiennik zlokalizowany w górnej części urządzenia monoblok.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06" y="1593969"/>
            <a:ext cx="2838450" cy="28575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8082351" y="1224637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Niedozwolone montaż zaworu.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767" y="1747331"/>
            <a:ext cx="2828925" cy="28575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07CBDBB-81F5-4259-B162-61D48A35B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0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776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POWIETRZNA PC: odpływ skroplin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162799" y="3957169"/>
            <a:ext cx="5029201" cy="2879006"/>
          </a:xfrm>
        </p:spPr>
        <p:txBody>
          <a:bodyPr>
            <a:normAutofit/>
          </a:bodyPr>
          <a:lstStyle/>
          <a:p>
            <a:r>
              <a:rPr lang="pl-PL" dirty="0"/>
              <a:t>•</a:t>
            </a:r>
          </a:p>
          <a:p>
            <a:r>
              <a:rPr lang="pl-PL" sz="1900" dirty="0"/>
              <a:t>Odpływ kondensatu musi być chroniony przed zamarzaniem i być wykonany ze spadkiem w dół i na bok od pompy ciepła lub pod miejsce montażu urządzenia. Musi zapewniać swobodny odpływ wody nagromadzonej w wannie kondensatu po procesie rozmrażania parownika. Odpływ powinien być skierowany do studzienki – warstwy grubego żwiru .</a:t>
            </a:r>
          </a:p>
          <a:p>
            <a:endParaRPr lang="pl-PL" dirty="0"/>
          </a:p>
        </p:txBody>
      </p:sp>
      <p:pic>
        <p:nvPicPr>
          <p:cNvPr id="5" name="Symbol zastępczy zawartości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" t="20400" r="3055" b="7960"/>
          <a:stretch/>
        </p:blipFill>
        <p:spPr>
          <a:xfrm>
            <a:off x="58366" y="1121812"/>
            <a:ext cx="7461115" cy="571436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8365787" y="1552272"/>
            <a:ext cx="19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Pompka skroplin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27B7372-9FD0-47F5-86CA-A1966E088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21825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97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9ADCB8C-7C47-461A-A2FF-450E07040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50CA8E-29E9-4255-834A-5506FCFC9DB9}" type="datetime1">
              <a:rPr lang="pl-PL" smtClean="0"/>
              <a:t>17.09.2022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CA5ABE3-B60A-40FF-B3E8-4AD27F9F8B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3091780"/>
              </p:ext>
            </p:extLst>
          </p:nvPr>
        </p:nvGraphicFramePr>
        <p:xfrm>
          <a:off x="1031876" y="864068"/>
          <a:ext cx="2183758" cy="289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992210D-FCC2-4086-B5A5-D137C3495A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2417325"/>
              </p:ext>
            </p:extLst>
          </p:nvPr>
        </p:nvGraphicFramePr>
        <p:xfrm>
          <a:off x="6070601" y="968843"/>
          <a:ext cx="2501899" cy="2556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6E7FE11-6FFD-4819-ACDC-7ADA4AC9E8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1531746"/>
              </p:ext>
            </p:extLst>
          </p:nvPr>
        </p:nvGraphicFramePr>
        <p:xfrm>
          <a:off x="3641725" y="968843"/>
          <a:ext cx="2273300" cy="2680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FA208B1-931B-439B-BAB8-23F5B2E8E7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5730787"/>
              </p:ext>
            </p:extLst>
          </p:nvPr>
        </p:nvGraphicFramePr>
        <p:xfrm>
          <a:off x="8998591" y="864068"/>
          <a:ext cx="2355209" cy="2785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30CA9929-C73F-451E-AFE2-961B7135836D}"/>
              </a:ext>
            </a:extLst>
          </p:cNvPr>
          <p:cNvSpPr txBox="1"/>
          <p:nvPr/>
        </p:nvSpPr>
        <p:spPr>
          <a:xfrm>
            <a:off x="1447800" y="3859153"/>
            <a:ext cx="92487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Dozwolona ilość czynnika w pompie ciepła/klimatyzacji: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R410A – 2,4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R32 – 7,41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R407C – 2,82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R134a – 3,5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dirty="0">
                <a:hlinkClick r:id="rId22"/>
              </a:rPr>
              <a:t>https://www.kfch.pl/kalkulator-f-gaz</a:t>
            </a:r>
            <a:endParaRPr lang="pl-PL" dirty="0"/>
          </a:p>
          <a:p>
            <a:r>
              <a:rPr lang="pl-PL" dirty="0">
                <a:hlinkClick r:id="rId23"/>
              </a:rPr>
              <a:t>https://pl.kaeser.com/serwis/wiedza/obliczenia-techniczne/f-gaz/</a:t>
            </a:r>
            <a:endParaRPr lang="pl-PL" dirty="0"/>
          </a:p>
          <a:p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7E8F908-ACFE-4E54-91A2-5AF39A7209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525"/>
            <a:ext cx="17335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851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1464</TotalTime>
  <Words>2327</Words>
  <Application>Microsoft Office PowerPoint</Application>
  <PresentationFormat>Panoramiczny</PresentationFormat>
  <Paragraphs>474</Paragraphs>
  <Slides>85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85</vt:i4>
      </vt:variant>
    </vt:vector>
  </HeadingPairs>
  <TitlesOfParts>
    <vt:vector size="94" baseType="lpstr">
      <vt:lpstr>Arial</vt:lpstr>
      <vt:lpstr>Calibri</vt:lpstr>
      <vt:lpstr>Calibri Light</vt:lpstr>
      <vt:lpstr>Georgia</vt:lpstr>
      <vt:lpstr>Symbol</vt:lpstr>
      <vt:lpstr>Times New Roman</vt:lpstr>
      <vt:lpstr>Trebuchet MS</vt:lpstr>
      <vt:lpstr>Wingdings</vt:lpstr>
      <vt:lpstr>Motyw pakietu Office</vt:lpstr>
      <vt:lpstr>Powietrzne pompy ciepła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SPLIT</vt:lpstr>
      <vt:lpstr>MONOBLOK</vt:lpstr>
      <vt:lpstr>Prezentacja programu PowerPoint</vt:lpstr>
      <vt:lpstr>Wymienniki lamelowe</vt:lpstr>
      <vt:lpstr>PC -powietrze atmosferyczne- CWU</vt:lpstr>
      <vt:lpstr>Monowalentny a monoenergetyczny</vt:lpstr>
      <vt:lpstr>Prezentacja programu PowerPoint</vt:lpstr>
      <vt:lpstr>Włączenia PC w system konwencjonalny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Yutaki-S/SCombi 2021</vt:lpstr>
      <vt:lpstr>Prezentacja programu PowerPoint</vt:lpstr>
      <vt:lpstr>Prezentacja programu PowerPoint</vt:lpstr>
      <vt:lpstr>Prezentacja programu PowerPoint</vt:lpstr>
      <vt:lpstr>1-1 Yutaki-S/SCombi Typoszereg 2021</vt:lpstr>
      <vt:lpstr>Kodowanie jednostek</vt:lpstr>
      <vt:lpstr>Kodowanie jednostek</vt:lpstr>
      <vt:lpstr>Wygląd PC Hitachi</vt:lpstr>
      <vt:lpstr>Pompy wodne (wbudowane)</vt:lpstr>
      <vt:lpstr>Grzałka elektryczna (wbudowana dla CO)</vt:lpstr>
      <vt:lpstr>Przetwornik ciśnienia wody</vt:lpstr>
      <vt:lpstr>Wymiar : 600 x 600 </vt:lpstr>
      <vt:lpstr>Widok komponentów</vt:lpstr>
      <vt:lpstr>Taca skroplin i podstawa</vt:lpstr>
      <vt:lpstr>Zbiornik CWU </vt:lpstr>
      <vt:lpstr>Zbiornik CWU: 2 czujniki CWU </vt:lpstr>
      <vt:lpstr>Wygląd Yutaki S </vt:lpstr>
      <vt:lpstr>Wygląd Yutaki S</vt:lpstr>
      <vt:lpstr>Widok komponentów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Ze względu na: -pracę wentylatora - przetłaczanie przez wentylator pompy ciepła dużych ilości powietrza  -pracę sprężarki  powstaje charakterystyczny” szum pracy” </vt:lpstr>
      <vt:lpstr>Prezentacja programu PowerPoint</vt:lpstr>
      <vt:lpstr>Prezentacja programu PowerPoint</vt:lpstr>
      <vt:lpstr>Prezentacja programu PowerPoint</vt:lpstr>
      <vt:lpstr>Zmniejszenie poziomu hałasu: </vt:lpstr>
      <vt:lpstr>Prezentacja programu PowerPoint</vt:lpstr>
      <vt:lpstr>Napływ i odpływ powietrza. Zła lokalizacja.</vt:lpstr>
      <vt:lpstr>Źle dobrane kanały powietrzne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Zamarzanie przewodów:</vt:lpstr>
      <vt:lpstr>Wymiennik zlokalizowany w dolnej części urządzenia monoblok.</vt:lpstr>
      <vt:lpstr>POWIETRZNA PC: odpływ skroplin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Pompy ciepła Zasady doboru PC „Hitachi”</dc:title>
  <dc:creator>Антон Лисовенков</dc:creator>
  <cp:lastModifiedBy>Andrzej Wicher</cp:lastModifiedBy>
  <cp:revision>70</cp:revision>
  <dcterms:created xsi:type="dcterms:W3CDTF">2021-09-27T20:27:48Z</dcterms:created>
  <dcterms:modified xsi:type="dcterms:W3CDTF">2022-09-17T06:30:34Z</dcterms:modified>
</cp:coreProperties>
</file>